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48" r:id="rId2"/>
  </p:sldMasterIdLst>
  <p:notesMasterIdLst>
    <p:notesMasterId r:id="rId32"/>
  </p:notesMasterIdLst>
  <p:sldIdLst>
    <p:sldId id="256" r:id="rId3"/>
    <p:sldId id="257" r:id="rId4"/>
    <p:sldId id="341" r:id="rId5"/>
    <p:sldId id="342" r:id="rId6"/>
    <p:sldId id="259" r:id="rId7"/>
    <p:sldId id="296" r:id="rId8"/>
    <p:sldId id="344" r:id="rId9"/>
    <p:sldId id="298" r:id="rId10"/>
    <p:sldId id="267" r:id="rId11"/>
    <p:sldId id="343" r:id="rId12"/>
    <p:sldId id="315" r:id="rId13"/>
    <p:sldId id="322" r:id="rId14"/>
    <p:sldId id="323" r:id="rId15"/>
    <p:sldId id="324" r:id="rId16"/>
    <p:sldId id="325" r:id="rId17"/>
    <p:sldId id="326" r:id="rId18"/>
    <p:sldId id="332" r:id="rId19"/>
    <p:sldId id="334" r:id="rId20"/>
    <p:sldId id="335" r:id="rId21"/>
    <p:sldId id="262" r:id="rId22"/>
    <p:sldId id="294" r:id="rId23"/>
    <p:sldId id="286" r:id="rId24"/>
    <p:sldId id="287" r:id="rId25"/>
    <p:sldId id="288" r:id="rId26"/>
    <p:sldId id="289" r:id="rId27"/>
    <p:sldId id="290" r:id="rId28"/>
    <p:sldId id="291" r:id="rId29"/>
    <p:sldId id="292" r:id="rId30"/>
    <p:sldId id="340"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B201E-19E2-4634-ABDD-A4E9B6D32CFC}" v="85" dt="2025-06-19T05:54:13.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1849" autoAdjust="0"/>
  </p:normalViewPr>
  <p:slideViewPr>
    <p:cSldViewPr snapToGrid="0" showGuides="1">
      <p:cViewPr varScale="1">
        <p:scale>
          <a:sx n="89" d="100"/>
          <a:sy n="89" d="100"/>
        </p:scale>
        <p:origin x="1696" y="464"/>
      </p:cViewPr>
      <p:guideLst>
        <p:guide orient="horz" pos="2160"/>
        <p:guide pos="3840"/>
      </p:guideLst>
    </p:cSldViewPr>
  </p:slideViewPr>
  <p:outlineViewPr>
    <p:cViewPr>
      <p:scale>
        <a:sx n="33" d="100"/>
        <a:sy n="33" d="100"/>
      </p:scale>
      <p:origin x="0" y="-1362"/>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bby Salles" userId="37e8207e5a3b4deb" providerId="LiveId" clId="{1BAB201E-19E2-4634-ABDD-A4E9B6D32CFC}"/>
    <pc:docChg chg="custSel addSld delSld modSld sldOrd delMainMaster">
      <pc:chgData name="Libby Salles" userId="37e8207e5a3b4deb" providerId="LiveId" clId="{1BAB201E-19E2-4634-ABDD-A4E9B6D32CFC}" dt="2025-06-19T06:06:22.596" v="1064" actId="26606"/>
      <pc:docMkLst>
        <pc:docMk/>
      </pc:docMkLst>
      <pc:sldChg chg="addSp modSp mod setBg">
        <pc:chgData name="Libby Salles" userId="37e8207e5a3b4deb" providerId="LiveId" clId="{1BAB201E-19E2-4634-ABDD-A4E9B6D32CFC}" dt="2025-06-19T05:49:12.629" v="935" actId="26606"/>
        <pc:sldMkLst>
          <pc:docMk/>
          <pc:sldMk cId="1775181758" sldId="256"/>
        </pc:sldMkLst>
        <pc:spChg chg="mod">
          <ac:chgData name="Libby Salles" userId="37e8207e5a3b4deb" providerId="LiveId" clId="{1BAB201E-19E2-4634-ABDD-A4E9B6D32CFC}" dt="2025-06-19T05:49:12.629" v="935" actId="26606"/>
          <ac:spMkLst>
            <pc:docMk/>
            <pc:sldMk cId="1775181758" sldId="256"/>
            <ac:spMk id="2" creationId="{52A94938-8372-6816-5DF5-EDFAFAB65931}"/>
          </ac:spMkLst>
        </pc:spChg>
        <pc:spChg chg="mod">
          <ac:chgData name="Libby Salles" userId="37e8207e5a3b4deb" providerId="LiveId" clId="{1BAB201E-19E2-4634-ABDD-A4E9B6D32CFC}" dt="2025-06-19T05:49:12.629" v="935" actId="26606"/>
          <ac:spMkLst>
            <pc:docMk/>
            <pc:sldMk cId="1775181758" sldId="256"/>
            <ac:spMk id="3" creationId="{00B7165D-80E8-8A42-C32A-1C5D043E2ECC}"/>
          </ac:spMkLst>
        </pc:spChg>
        <pc:spChg chg="add">
          <ac:chgData name="Libby Salles" userId="37e8207e5a3b4deb" providerId="LiveId" clId="{1BAB201E-19E2-4634-ABDD-A4E9B6D32CFC}" dt="2025-06-19T05:49:12.629" v="935" actId="26606"/>
          <ac:spMkLst>
            <pc:docMk/>
            <pc:sldMk cId="1775181758" sldId="256"/>
            <ac:spMk id="10" creationId="{A3363022-C969-41E9-8EB2-E4C94908C1FA}"/>
          </ac:spMkLst>
        </pc:spChg>
        <pc:spChg chg="add">
          <ac:chgData name="Libby Salles" userId="37e8207e5a3b4deb" providerId="LiveId" clId="{1BAB201E-19E2-4634-ABDD-A4E9B6D32CFC}" dt="2025-06-19T05:49:12.629" v="935" actId="26606"/>
          <ac:spMkLst>
            <pc:docMk/>
            <pc:sldMk cId="1775181758" sldId="256"/>
            <ac:spMk id="12" creationId="{8D1AD6B3-BE88-4CEB-BA17-790657CC4729}"/>
          </ac:spMkLst>
        </pc:spChg>
        <pc:grpChg chg="add">
          <ac:chgData name="Libby Salles" userId="37e8207e5a3b4deb" providerId="LiveId" clId="{1BAB201E-19E2-4634-ABDD-A4E9B6D32CFC}" dt="2025-06-19T05:49:12.629" v="935" actId="26606"/>
          <ac:grpSpMkLst>
            <pc:docMk/>
            <pc:sldMk cId="1775181758" sldId="256"/>
            <ac:grpSpMk id="14" creationId="{89D1390B-7E13-4B4F-9CB2-391063412E54}"/>
          </ac:grpSpMkLst>
        </pc:grpChg>
        <pc:picChg chg="add">
          <ac:chgData name="Libby Salles" userId="37e8207e5a3b4deb" providerId="LiveId" clId="{1BAB201E-19E2-4634-ABDD-A4E9B6D32CFC}" dt="2025-06-19T05:49:12.629" v="935" actId="26606"/>
          <ac:picMkLst>
            <pc:docMk/>
            <pc:sldMk cId="1775181758" sldId="256"/>
            <ac:picMk id="7" creationId="{1D137834-240F-8954-D1DA-DE5CF808F4CD}"/>
          </ac:picMkLst>
        </pc:picChg>
      </pc:sldChg>
      <pc:sldChg chg="modSp mod">
        <pc:chgData name="Libby Salles" userId="37e8207e5a3b4deb" providerId="LiveId" clId="{1BAB201E-19E2-4634-ABDD-A4E9B6D32CFC}" dt="2025-06-19T05:32:08.859" v="364" actId="6549"/>
        <pc:sldMkLst>
          <pc:docMk/>
          <pc:sldMk cId="2635291074" sldId="257"/>
        </pc:sldMkLst>
        <pc:graphicFrameChg chg="mod modGraphic">
          <ac:chgData name="Libby Salles" userId="37e8207e5a3b4deb" providerId="LiveId" clId="{1BAB201E-19E2-4634-ABDD-A4E9B6D32CFC}" dt="2025-06-19T05:32:08.859" v="364" actId="6549"/>
          <ac:graphicFrameMkLst>
            <pc:docMk/>
            <pc:sldMk cId="2635291074" sldId="257"/>
            <ac:graphicFrameMk id="6" creationId="{367A369E-68A9-028F-3449-4408E47CB3DF}"/>
          </ac:graphicFrameMkLst>
        </pc:graphicFrameChg>
      </pc:sldChg>
      <pc:sldChg chg="addSp delSp modSp mod">
        <pc:chgData name="Libby Salles" userId="37e8207e5a3b4deb" providerId="LiveId" clId="{1BAB201E-19E2-4634-ABDD-A4E9B6D32CFC}" dt="2025-06-19T05:33:18.297" v="446" actId="20577"/>
        <pc:sldMkLst>
          <pc:docMk/>
          <pc:sldMk cId="4012575969" sldId="259"/>
        </pc:sldMkLst>
        <pc:spChg chg="del">
          <ac:chgData name="Libby Salles" userId="37e8207e5a3b4deb" providerId="LiveId" clId="{1BAB201E-19E2-4634-ABDD-A4E9B6D32CFC}" dt="2025-06-19T05:25:15.983" v="86" actId="478"/>
          <ac:spMkLst>
            <pc:docMk/>
            <pc:sldMk cId="4012575969" sldId="259"/>
            <ac:spMk id="9" creationId="{A6185DB4-C767-1278-7599-DCC78484502A}"/>
          </ac:spMkLst>
        </pc:spChg>
        <pc:graphicFrameChg chg="mod">
          <ac:chgData name="Libby Salles" userId="37e8207e5a3b4deb" providerId="LiveId" clId="{1BAB201E-19E2-4634-ABDD-A4E9B6D32CFC}" dt="2025-06-19T05:33:18.297" v="446" actId="20577"/>
          <ac:graphicFrameMkLst>
            <pc:docMk/>
            <pc:sldMk cId="4012575969" sldId="259"/>
            <ac:graphicFrameMk id="6" creationId="{5A3E6A43-B1AE-BC64-7C21-133FEC7E7A35}"/>
          </ac:graphicFrameMkLst>
        </pc:graphicFrameChg>
        <pc:picChg chg="add mod">
          <ac:chgData name="Libby Salles" userId="37e8207e5a3b4deb" providerId="LiveId" clId="{1BAB201E-19E2-4634-ABDD-A4E9B6D32CFC}" dt="2025-06-19T05:25:13.660" v="85" actId="1076"/>
          <ac:picMkLst>
            <pc:docMk/>
            <pc:sldMk cId="4012575969" sldId="259"/>
            <ac:picMk id="4" creationId="{7863C761-94CD-4839-3EAD-C03A2618144C}"/>
          </ac:picMkLst>
        </pc:picChg>
      </pc:sldChg>
      <pc:sldChg chg="del">
        <pc:chgData name="Libby Salles" userId="37e8207e5a3b4deb" providerId="LiveId" clId="{1BAB201E-19E2-4634-ABDD-A4E9B6D32CFC}" dt="2025-06-19T05:37:27.643" v="678" actId="47"/>
        <pc:sldMkLst>
          <pc:docMk/>
          <pc:sldMk cId="395029102" sldId="261"/>
        </pc:sldMkLst>
      </pc:sldChg>
      <pc:sldChg chg="del">
        <pc:chgData name="Libby Salles" userId="37e8207e5a3b4deb" providerId="LiveId" clId="{1BAB201E-19E2-4634-ABDD-A4E9B6D32CFC}" dt="2025-06-19T05:49:42.757" v="944" actId="47"/>
        <pc:sldMkLst>
          <pc:docMk/>
          <pc:sldMk cId="3809928701" sldId="264"/>
        </pc:sldMkLst>
      </pc:sldChg>
      <pc:sldChg chg="del">
        <pc:chgData name="Libby Salles" userId="37e8207e5a3b4deb" providerId="LiveId" clId="{1BAB201E-19E2-4634-ABDD-A4E9B6D32CFC}" dt="2025-06-19T05:49:33.594" v="937" actId="47"/>
        <pc:sldMkLst>
          <pc:docMk/>
          <pc:sldMk cId="2152299827" sldId="266"/>
        </pc:sldMkLst>
      </pc:sldChg>
      <pc:sldChg chg="ord">
        <pc:chgData name="Libby Salles" userId="37e8207e5a3b4deb" providerId="LiveId" clId="{1BAB201E-19E2-4634-ABDD-A4E9B6D32CFC}" dt="2025-06-19T05:31:35.573" v="363"/>
        <pc:sldMkLst>
          <pc:docMk/>
          <pc:sldMk cId="3336387532" sldId="267"/>
        </pc:sldMkLst>
      </pc:sldChg>
      <pc:sldChg chg="del">
        <pc:chgData name="Libby Salles" userId="37e8207e5a3b4deb" providerId="LiveId" clId="{1BAB201E-19E2-4634-ABDD-A4E9B6D32CFC}" dt="2025-06-19T05:49:40.726" v="943" actId="47"/>
        <pc:sldMkLst>
          <pc:docMk/>
          <pc:sldMk cId="733169196" sldId="268"/>
        </pc:sldMkLst>
      </pc:sldChg>
      <pc:sldChg chg="del">
        <pc:chgData name="Libby Salles" userId="37e8207e5a3b4deb" providerId="LiveId" clId="{1BAB201E-19E2-4634-ABDD-A4E9B6D32CFC}" dt="2025-06-19T05:38:28.820" v="685" actId="47"/>
        <pc:sldMkLst>
          <pc:docMk/>
          <pc:sldMk cId="524313519" sldId="269"/>
        </pc:sldMkLst>
      </pc:sldChg>
      <pc:sldChg chg="del">
        <pc:chgData name="Libby Salles" userId="37e8207e5a3b4deb" providerId="LiveId" clId="{1BAB201E-19E2-4634-ABDD-A4E9B6D32CFC}" dt="2025-06-19T05:49:28.674" v="936" actId="47"/>
        <pc:sldMkLst>
          <pc:docMk/>
          <pc:sldMk cId="2922880491" sldId="271"/>
        </pc:sldMkLst>
      </pc:sldChg>
      <pc:sldChg chg="del">
        <pc:chgData name="Libby Salles" userId="37e8207e5a3b4deb" providerId="LiveId" clId="{1BAB201E-19E2-4634-ABDD-A4E9B6D32CFC}" dt="2025-06-19T05:44:09.276" v="934" actId="47"/>
        <pc:sldMkLst>
          <pc:docMk/>
          <pc:sldMk cId="1932335140" sldId="274"/>
        </pc:sldMkLst>
      </pc:sldChg>
      <pc:sldChg chg="del">
        <pc:chgData name="Libby Salles" userId="37e8207e5a3b4deb" providerId="LiveId" clId="{1BAB201E-19E2-4634-ABDD-A4E9B6D32CFC}" dt="2025-06-19T05:23:04.800" v="0" actId="47"/>
        <pc:sldMkLst>
          <pc:docMk/>
          <pc:sldMk cId="954666891" sldId="275"/>
        </pc:sldMkLst>
      </pc:sldChg>
      <pc:sldChg chg="del ord">
        <pc:chgData name="Libby Salles" userId="37e8207e5a3b4deb" providerId="LiveId" clId="{1BAB201E-19E2-4634-ABDD-A4E9B6D32CFC}" dt="2025-06-19T05:38:20.440" v="684" actId="47"/>
        <pc:sldMkLst>
          <pc:docMk/>
          <pc:sldMk cId="166366406" sldId="276"/>
        </pc:sldMkLst>
      </pc:sldChg>
      <pc:sldChg chg="del">
        <pc:chgData name="Libby Salles" userId="37e8207e5a3b4deb" providerId="LiveId" clId="{1BAB201E-19E2-4634-ABDD-A4E9B6D32CFC}" dt="2025-06-19T05:37:28.597" v="679" actId="47"/>
        <pc:sldMkLst>
          <pc:docMk/>
          <pc:sldMk cId="4017056538" sldId="285"/>
        </pc:sldMkLst>
      </pc:sldChg>
      <pc:sldChg chg="addSp modSp mod">
        <pc:chgData name="Libby Salles" userId="37e8207e5a3b4deb" providerId="LiveId" clId="{1BAB201E-19E2-4634-ABDD-A4E9B6D32CFC}" dt="2025-06-19T05:54:19.978" v="1005" actId="1076"/>
        <pc:sldMkLst>
          <pc:docMk/>
          <pc:sldMk cId="2831641044" sldId="289"/>
        </pc:sldMkLst>
        <pc:picChg chg="add mod">
          <ac:chgData name="Libby Salles" userId="37e8207e5a3b4deb" providerId="LiveId" clId="{1BAB201E-19E2-4634-ABDD-A4E9B6D32CFC}" dt="2025-06-19T05:54:19.978" v="1005" actId="1076"/>
          <ac:picMkLst>
            <pc:docMk/>
            <pc:sldMk cId="2831641044" sldId="289"/>
            <ac:picMk id="4" creationId="{78D4534A-D679-F3B9-FF37-50668C858941}"/>
          </ac:picMkLst>
        </pc:picChg>
        <pc:picChg chg="mod">
          <ac:chgData name="Libby Salles" userId="37e8207e5a3b4deb" providerId="LiveId" clId="{1BAB201E-19E2-4634-ABDD-A4E9B6D32CFC}" dt="2025-06-19T05:50:14.178" v="956" actId="1076"/>
          <ac:picMkLst>
            <pc:docMk/>
            <pc:sldMk cId="2831641044" sldId="289"/>
            <ac:picMk id="5" creationId="{8C373712-C602-8F47-1BE4-9B8626AD3FD3}"/>
          </ac:picMkLst>
        </pc:picChg>
      </pc:sldChg>
      <pc:sldChg chg="modSp mod">
        <pc:chgData name="Libby Salles" userId="37e8207e5a3b4deb" providerId="LiveId" clId="{1BAB201E-19E2-4634-ABDD-A4E9B6D32CFC}" dt="2025-06-19T05:43:34.076" v="933"/>
        <pc:sldMkLst>
          <pc:docMk/>
          <pc:sldMk cId="3999738102" sldId="294"/>
        </pc:sldMkLst>
        <pc:graphicFrameChg chg="mod">
          <ac:chgData name="Libby Salles" userId="37e8207e5a3b4deb" providerId="LiveId" clId="{1BAB201E-19E2-4634-ABDD-A4E9B6D32CFC}" dt="2025-06-19T05:43:10.040" v="922" actId="1076"/>
          <ac:graphicFrameMkLst>
            <pc:docMk/>
            <pc:sldMk cId="3999738102" sldId="294"/>
            <ac:graphicFrameMk id="5" creationId="{7A71721B-90F7-914B-AD10-657C561B9B6E}"/>
          </ac:graphicFrameMkLst>
        </pc:graphicFrameChg>
        <pc:graphicFrameChg chg="mod">
          <ac:chgData name="Libby Salles" userId="37e8207e5a3b4deb" providerId="LiveId" clId="{1BAB201E-19E2-4634-ABDD-A4E9B6D32CFC}" dt="2025-06-19T05:43:19.485" v="925" actId="1076"/>
          <ac:graphicFrameMkLst>
            <pc:docMk/>
            <pc:sldMk cId="3999738102" sldId="294"/>
            <ac:graphicFrameMk id="7" creationId="{EB0516CC-6CAC-DCE6-D724-29A315BDDCFC}"/>
          </ac:graphicFrameMkLst>
        </pc:graphicFrameChg>
        <pc:graphicFrameChg chg="mod">
          <ac:chgData name="Libby Salles" userId="37e8207e5a3b4deb" providerId="LiveId" clId="{1BAB201E-19E2-4634-ABDD-A4E9B6D32CFC}" dt="2025-06-19T05:43:30.732" v="932" actId="1035"/>
          <ac:graphicFrameMkLst>
            <pc:docMk/>
            <pc:sldMk cId="3999738102" sldId="294"/>
            <ac:graphicFrameMk id="9" creationId="{EBAF3AE0-A4C8-22AA-7C66-970C863D8665}"/>
          </ac:graphicFrameMkLst>
        </pc:graphicFrameChg>
        <pc:graphicFrameChg chg="mod">
          <ac:chgData name="Libby Salles" userId="37e8207e5a3b4deb" providerId="LiveId" clId="{1BAB201E-19E2-4634-ABDD-A4E9B6D32CFC}" dt="2025-06-19T05:43:34.076" v="933"/>
          <ac:graphicFrameMkLst>
            <pc:docMk/>
            <pc:sldMk cId="3999738102" sldId="294"/>
            <ac:graphicFrameMk id="11" creationId="{F1FED048-9AC9-8041-2F57-A1B9E0765C7C}"/>
          </ac:graphicFrameMkLst>
        </pc:graphicFrameChg>
        <pc:graphicFrameChg chg="mod">
          <ac:chgData name="Libby Salles" userId="37e8207e5a3b4deb" providerId="LiveId" clId="{1BAB201E-19E2-4634-ABDD-A4E9B6D32CFC}" dt="2025-06-19T05:42:10.159" v="907" actId="1076"/>
          <ac:graphicFrameMkLst>
            <pc:docMk/>
            <pc:sldMk cId="3999738102" sldId="294"/>
            <ac:graphicFrameMk id="13" creationId="{914E085F-F57B-EBAF-06F4-AD709FCE96A2}"/>
          </ac:graphicFrameMkLst>
        </pc:graphicFrameChg>
        <pc:graphicFrameChg chg="mod">
          <ac:chgData name="Libby Salles" userId="37e8207e5a3b4deb" providerId="LiveId" clId="{1BAB201E-19E2-4634-ABDD-A4E9B6D32CFC}" dt="2025-06-19T05:42:12.409" v="908" actId="1076"/>
          <ac:graphicFrameMkLst>
            <pc:docMk/>
            <pc:sldMk cId="3999738102" sldId="294"/>
            <ac:graphicFrameMk id="15" creationId="{71753B25-5001-92ED-1555-657177954EA5}"/>
          </ac:graphicFrameMkLst>
        </pc:graphicFrameChg>
        <pc:graphicFrameChg chg="mod">
          <ac:chgData name="Libby Salles" userId="37e8207e5a3b4deb" providerId="LiveId" clId="{1BAB201E-19E2-4634-ABDD-A4E9B6D32CFC}" dt="2025-06-19T05:42:15.816" v="909" actId="1076"/>
          <ac:graphicFrameMkLst>
            <pc:docMk/>
            <pc:sldMk cId="3999738102" sldId="294"/>
            <ac:graphicFrameMk id="17" creationId="{FEC8414D-CF4A-144D-47B6-53DC2FA5EAA4}"/>
          </ac:graphicFrameMkLst>
        </pc:graphicFrameChg>
      </pc:sldChg>
      <pc:sldChg chg="del">
        <pc:chgData name="Libby Salles" userId="37e8207e5a3b4deb" providerId="LiveId" clId="{1BAB201E-19E2-4634-ABDD-A4E9B6D32CFC}" dt="2025-06-19T05:38:30.470" v="686" actId="47"/>
        <pc:sldMkLst>
          <pc:docMk/>
          <pc:sldMk cId="3303471346" sldId="295"/>
        </pc:sldMkLst>
      </pc:sldChg>
      <pc:sldChg chg="addSp delSp modSp mod">
        <pc:chgData name="Libby Salles" userId="37e8207e5a3b4deb" providerId="LiveId" clId="{1BAB201E-19E2-4634-ABDD-A4E9B6D32CFC}" dt="2025-06-19T05:35:51.185" v="586" actId="26606"/>
        <pc:sldMkLst>
          <pc:docMk/>
          <pc:sldMk cId="1610461217" sldId="296"/>
        </pc:sldMkLst>
        <pc:spChg chg="mod">
          <ac:chgData name="Libby Salles" userId="37e8207e5a3b4deb" providerId="LiveId" clId="{1BAB201E-19E2-4634-ABDD-A4E9B6D32CFC}" dt="2025-06-19T05:35:51.185" v="586" actId="26606"/>
          <ac:spMkLst>
            <pc:docMk/>
            <pc:sldMk cId="1610461217" sldId="296"/>
            <ac:spMk id="2" creationId="{F6733E55-F8C3-8EBC-EC97-19DBA1D796E7}"/>
          </ac:spMkLst>
        </pc:spChg>
        <pc:spChg chg="del mod">
          <ac:chgData name="Libby Salles" userId="37e8207e5a3b4deb" providerId="LiveId" clId="{1BAB201E-19E2-4634-ABDD-A4E9B6D32CFC}" dt="2025-06-19T05:35:51.185" v="586" actId="26606"/>
          <ac:spMkLst>
            <pc:docMk/>
            <pc:sldMk cId="1610461217" sldId="296"/>
            <ac:spMk id="3" creationId="{7168D789-A5BE-0067-62EF-94740343BC0A}"/>
          </ac:spMkLst>
        </pc:spChg>
        <pc:graphicFrameChg chg="add">
          <ac:chgData name="Libby Salles" userId="37e8207e5a3b4deb" providerId="LiveId" clId="{1BAB201E-19E2-4634-ABDD-A4E9B6D32CFC}" dt="2025-06-19T05:35:51.185" v="586" actId="26606"/>
          <ac:graphicFrameMkLst>
            <pc:docMk/>
            <pc:sldMk cId="1610461217" sldId="296"/>
            <ac:graphicFrameMk id="5" creationId="{3B41D414-0804-B5E0-188F-66951114D48A}"/>
          </ac:graphicFrameMkLst>
        </pc:graphicFrameChg>
      </pc:sldChg>
      <pc:sldChg chg="del">
        <pc:chgData name="Libby Salles" userId="37e8207e5a3b4deb" providerId="LiveId" clId="{1BAB201E-19E2-4634-ABDD-A4E9B6D32CFC}" dt="2025-06-19T05:28:43.977" v="308" actId="47"/>
        <pc:sldMkLst>
          <pc:docMk/>
          <pc:sldMk cId="1362764391" sldId="297"/>
        </pc:sldMkLst>
      </pc:sldChg>
      <pc:sldChg chg="addSp delSp modSp mod ord modClrScheme chgLayout">
        <pc:chgData name="Libby Salles" userId="37e8207e5a3b4deb" providerId="LiveId" clId="{1BAB201E-19E2-4634-ABDD-A4E9B6D32CFC}" dt="2025-06-19T06:06:22.596" v="1064" actId="26606"/>
        <pc:sldMkLst>
          <pc:docMk/>
          <pc:sldMk cId="3703030735" sldId="298"/>
        </pc:sldMkLst>
        <pc:spChg chg="mod">
          <ac:chgData name="Libby Salles" userId="37e8207e5a3b4deb" providerId="LiveId" clId="{1BAB201E-19E2-4634-ABDD-A4E9B6D32CFC}" dt="2025-06-19T06:06:22.596" v="1064" actId="26606"/>
          <ac:spMkLst>
            <pc:docMk/>
            <pc:sldMk cId="3703030735" sldId="298"/>
            <ac:spMk id="2" creationId="{B30E75B8-5183-2D99-1F38-DF9B44DAA694}"/>
          </ac:spMkLst>
        </pc:spChg>
        <pc:spChg chg="del mod">
          <ac:chgData name="Libby Salles" userId="37e8207e5a3b4deb" providerId="LiveId" clId="{1BAB201E-19E2-4634-ABDD-A4E9B6D32CFC}" dt="2025-06-19T05:36:00.581" v="587" actId="26606"/>
          <ac:spMkLst>
            <pc:docMk/>
            <pc:sldMk cId="3703030735" sldId="298"/>
            <ac:spMk id="3" creationId="{E4F1BFE2-10FF-4D7B-25D5-177148CEB759}"/>
          </ac:spMkLst>
        </pc:spChg>
        <pc:spChg chg="add mod">
          <ac:chgData name="Libby Salles" userId="37e8207e5a3b4deb" providerId="LiveId" clId="{1BAB201E-19E2-4634-ABDD-A4E9B6D32CFC}" dt="2025-06-19T06:06:22.596" v="1064" actId="26606"/>
          <ac:spMkLst>
            <pc:docMk/>
            <pc:sldMk cId="3703030735" sldId="298"/>
            <ac:spMk id="11" creationId="{79E34B1A-0723-E12B-BAF0-7EBDAEDA007F}"/>
          </ac:spMkLst>
        </pc:spChg>
        <pc:graphicFrameChg chg="del">
          <ac:chgData name="Libby Salles" userId="37e8207e5a3b4deb" providerId="LiveId" clId="{1BAB201E-19E2-4634-ABDD-A4E9B6D32CFC}" dt="2025-06-19T05:30:58.912" v="323" actId="478"/>
          <ac:graphicFrameMkLst>
            <pc:docMk/>
            <pc:sldMk cId="3703030735" sldId="298"/>
            <ac:graphicFrameMk id="5" creationId="{3A33846C-E91F-9F97-94A2-25175DBE21F6}"/>
          </ac:graphicFrameMkLst>
        </pc:graphicFrameChg>
        <pc:graphicFrameChg chg="add mod modGraphic">
          <ac:chgData name="Libby Salles" userId="37e8207e5a3b4deb" providerId="LiveId" clId="{1BAB201E-19E2-4634-ABDD-A4E9B6D32CFC}" dt="2025-06-19T06:06:22.596" v="1064" actId="26606"/>
          <ac:graphicFrameMkLst>
            <pc:docMk/>
            <pc:sldMk cId="3703030735" sldId="298"/>
            <ac:graphicFrameMk id="6" creationId="{521875D3-BAA4-1448-79A7-27A50B07A4C4}"/>
          </ac:graphicFrameMkLst>
        </pc:graphicFrameChg>
      </pc:sldChg>
      <pc:sldChg chg="del">
        <pc:chgData name="Libby Salles" userId="37e8207e5a3b4deb" providerId="LiveId" clId="{1BAB201E-19E2-4634-ABDD-A4E9B6D32CFC}" dt="2025-06-19T05:49:35.370" v="938" actId="47"/>
        <pc:sldMkLst>
          <pc:docMk/>
          <pc:sldMk cId="3634599267" sldId="299"/>
        </pc:sldMkLst>
      </pc:sldChg>
      <pc:sldChg chg="del">
        <pc:chgData name="Libby Salles" userId="37e8207e5a3b4deb" providerId="LiveId" clId="{1BAB201E-19E2-4634-ABDD-A4E9B6D32CFC}" dt="2025-06-19T05:49:36.656" v="939" actId="47"/>
        <pc:sldMkLst>
          <pc:docMk/>
          <pc:sldMk cId="2628448620" sldId="300"/>
        </pc:sldMkLst>
      </pc:sldChg>
      <pc:sldChg chg="del">
        <pc:chgData name="Libby Salles" userId="37e8207e5a3b4deb" providerId="LiveId" clId="{1BAB201E-19E2-4634-ABDD-A4E9B6D32CFC}" dt="2025-06-19T05:49:37.592" v="940" actId="47"/>
        <pc:sldMkLst>
          <pc:docMk/>
          <pc:sldMk cId="4293862817" sldId="301"/>
        </pc:sldMkLst>
      </pc:sldChg>
      <pc:sldChg chg="del">
        <pc:chgData name="Libby Salles" userId="37e8207e5a3b4deb" providerId="LiveId" clId="{1BAB201E-19E2-4634-ABDD-A4E9B6D32CFC}" dt="2025-06-19T05:49:38.480" v="941" actId="47"/>
        <pc:sldMkLst>
          <pc:docMk/>
          <pc:sldMk cId="3199289767" sldId="302"/>
        </pc:sldMkLst>
      </pc:sldChg>
      <pc:sldChg chg="del">
        <pc:chgData name="Libby Salles" userId="37e8207e5a3b4deb" providerId="LiveId" clId="{1BAB201E-19E2-4634-ABDD-A4E9B6D32CFC}" dt="2025-06-19T05:49:39.322" v="942" actId="47"/>
        <pc:sldMkLst>
          <pc:docMk/>
          <pc:sldMk cId="1385766963" sldId="303"/>
        </pc:sldMkLst>
      </pc:sldChg>
      <pc:sldChg chg="del">
        <pc:chgData name="Libby Salles" userId="37e8207e5a3b4deb" providerId="LiveId" clId="{1BAB201E-19E2-4634-ABDD-A4E9B6D32CFC}" dt="2025-06-19T05:49:45.117" v="945" actId="47"/>
        <pc:sldMkLst>
          <pc:docMk/>
          <pc:sldMk cId="4050561097" sldId="304"/>
        </pc:sldMkLst>
      </pc:sldChg>
      <pc:sldChg chg="del">
        <pc:chgData name="Libby Salles" userId="37e8207e5a3b4deb" providerId="LiveId" clId="{1BAB201E-19E2-4634-ABDD-A4E9B6D32CFC}" dt="2025-06-19T05:49:46.210" v="946" actId="47"/>
        <pc:sldMkLst>
          <pc:docMk/>
          <pc:sldMk cId="4052301271" sldId="305"/>
        </pc:sldMkLst>
      </pc:sldChg>
      <pc:sldChg chg="del">
        <pc:chgData name="Libby Salles" userId="37e8207e5a3b4deb" providerId="LiveId" clId="{1BAB201E-19E2-4634-ABDD-A4E9B6D32CFC}" dt="2025-06-19T05:49:47.031" v="947" actId="47"/>
        <pc:sldMkLst>
          <pc:docMk/>
          <pc:sldMk cId="3420261669" sldId="306"/>
        </pc:sldMkLst>
      </pc:sldChg>
      <pc:sldChg chg="del">
        <pc:chgData name="Libby Salles" userId="37e8207e5a3b4deb" providerId="LiveId" clId="{1BAB201E-19E2-4634-ABDD-A4E9B6D32CFC}" dt="2025-06-19T05:49:47.848" v="948" actId="47"/>
        <pc:sldMkLst>
          <pc:docMk/>
          <pc:sldMk cId="963138991" sldId="307"/>
        </pc:sldMkLst>
      </pc:sldChg>
      <pc:sldChg chg="del">
        <pc:chgData name="Libby Salles" userId="37e8207e5a3b4deb" providerId="LiveId" clId="{1BAB201E-19E2-4634-ABDD-A4E9B6D32CFC}" dt="2025-06-19T05:49:48.668" v="949" actId="47"/>
        <pc:sldMkLst>
          <pc:docMk/>
          <pc:sldMk cId="663706392" sldId="308"/>
        </pc:sldMkLst>
      </pc:sldChg>
      <pc:sldChg chg="del">
        <pc:chgData name="Libby Salles" userId="37e8207e5a3b4deb" providerId="LiveId" clId="{1BAB201E-19E2-4634-ABDD-A4E9B6D32CFC}" dt="2025-06-19T05:49:49.522" v="950" actId="47"/>
        <pc:sldMkLst>
          <pc:docMk/>
          <pc:sldMk cId="751784046" sldId="309"/>
        </pc:sldMkLst>
      </pc:sldChg>
      <pc:sldChg chg="del">
        <pc:chgData name="Libby Salles" userId="37e8207e5a3b4deb" providerId="LiveId" clId="{1BAB201E-19E2-4634-ABDD-A4E9B6D32CFC}" dt="2025-06-19T05:49:50.355" v="951" actId="47"/>
        <pc:sldMkLst>
          <pc:docMk/>
          <pc:sldMk cId="531412285" sldId="310"/>
        </pc:sldMkLst>
      </pc:sldChg>
      <pc:sldChg chg="del">
        <pc:chgData name="Libby Salles" userId="37e8207e5a3b4deb" providerId="LiveId" clId="{1BAB201E-19E2-4634-ABDD-A4E9B6D32CFC}" dt="2025-06-19T05:49:51.188" v="952" actId="47"/>
        <pc:sldMkLst>
          <pc:docMk/>
          <pc:sldMk cId="1470978673" sldId="311"/>
        </pc:sldMkLst>
      </pc:sldChg>
      <pc:sldChg chg="del">
        <pc:chgData name="Libby Salles" userId="37e8207e5a3b4deb" providerId="LiveId" clId="{1BAB201E-19E2-4634-ABDD-A4E9B6D32CFC}" dt="2025-06-19T05:49:52.043" v="953" actId="47"/>
        <pc:sldMkLst>
          <pc:docMk/>
          <pc:sldMk cId="1596665428" sldId="312"/>
        </pc:sldMkLst>
      </pc:sldChg>
      <pc:sldChg chg="del">
        <pc:chgData name="Libby Salles" userId="37e8207e5a3b4deb" providerId="LiveId" clId="{1BAB201E-19E2-4634-ABDD-A4E9B6D32CFC}" dt="2025-06-19T05:49:53.767" v="954" actId="47"/>
        <pc:sldMkLst>
          <pc:docMk/>
          <pc:sldMk cId="2373847830" sldId="313"/>
        </pc:sldMkLst>
      </pc:sldChg>
      <pc:sldChg chg="del">
        <pc:chgData name="Libby Salles" userId="37e8207e5a3b4deb" providerId="LiveId" clId="{1BAB201E-19E2-4634-ABDD-A4E9B6D32CFC}" dt="2025-06-19T05:49:55.223" v="955" actId="47"/>
        <pc:sldMkLst>
          <pc:docMk/>
          <pc:sldMk cId="2470171630" sldId="314"/>
        </pc:sldMkLst>
      </pc:sldChg>
      <pc:sldChg chg="del">
        <pc:chgData name="Libby Salles" userId="37e8207e5a3b4deb" providerId="LiveId" clId="{1BAB201E-19E2-4634-ABDD-A4E9B6D32CFC}" dt="2025-06-19T05:28:58.293" v="310" actId="47"/>
        <pc:sldMkLst>
          <pc:docMk/>
          <pc:sldMk cId="731887210" sldId="316"/>
        </pc:sldMkLst>
      </pc:sldChg>
      <pc:sldChg chg="del">
        <pc:chgData name="Libby Salles" userId="37e8207e5a3b4deb" providerId="LiveId" clId="{1BAB201E-19E2-4634-ABDD-A4E9B6D32CFC}" dt="2025-06-19T05:28:54.964" v="309" actId="47"/>
        <pc:sldMkLst>
          <pc:docMk/>
          <pc:sldMk cId="928168896" sldId="317"/>
        </pc:sldMkLst>
      </pc:sldChg>
      <pc:sldChg chg="del">
        <pc:chgData name="Libby Salles" userId="37e8207e5a3b4deb" providerId="LiveId" clId="{1BAB201E-19E2-4634-ABDD-A4E9B6D32CFC}" dt="2025-06-19T05:29:00.850" v="311" actId="47"/>
        <pc:sldMkLst>
          <pc:docMk/>
          <pc:sldMk cId="959340102" sldId="318"/>
        </pc:sldMkLst>
      </pc:sldChg>
      <pc:sldChg chg="del">
        <pc:chgData name="Libby Salles" userId="37e8207e5a3b4deb" providerId="LiveId" clId="{1BAB201E-19E2-4634-ABDD-A4E9B6D32CFC}" dt="2025-06-19T05:29:05.498" v="312" actId="47"/>
        <pc:sldMkLst>
          <pc:docMk/>
          <pc:sldMk cId="3821472110" sldId="319"/>
        </pc:sldMkLst>
      </pc:sldChg>
      <pc:sldChg chg="del">
        <pc:chgData name="Libby Salles" userId="37e8207e5a3b4deb" providerId="LiveId" clId="{1BAB201E-19E2-4634-ABDD-A4E9B6D32CFC}" dt="2025-06-19T05:29:10.686" v="313" actId="47"/>
        <pc:sldMkLst>
          <pc:docMk/>
          <pc:sldMk cId="3325300124" sldId="320"/>
        </pc:sldMkLst>
      </pc:sldChg>
      <pc:sldChg chg="del">
        <pc:chgData name="Libby Salles" userId="37e8207e5a3b4deb" providerId="LiveId" clId="{1BAB201E-19E2-4634-ABDD-A4E9B6D32CFC}" dt="2025-06-19T05:41:15.510" v="902" actId="47"/>
        <pc:sldMkLst>
          <pc:docMk/>
          <pc:sldMk cId="2410152210" sldId="321"/>
        </pc:sldMkLst>
      </pc:sldChg>
      <pc:sldChg chg="del">
        <pc:chgData name="Libby Salles" userId="37e8207e5a3b4deb" providerId="LiveId" clId="{1BAB201E-19E2-4634-ABDD-A4E9B6D32CFC}" dt="2025-06-19T05:29:33.774" v="314" actId="47"/>
        <pc:sldMkLst>
          <pc:docMk/>
          <pc:sldMk cId="683918923" sldId="327"/>
        </pc:sldMkLst>
      </pc:sldChg>
      <pc:sldChg chg="del">
        <pc:chgData name="Libby Salles" userId="37e8207e5a3b4deb" providerId="LiveId" clId="{1BAB201E-19E2-4634-ABDD-A4E9B6D32CFC}" dt="2025-06-19T05:29:36.151" v="315" actId="47"/>
        <pc:sldMkLst>
          <pc:docMk/>
          <pc:sldMk cId="1808124276" sldId="328"/>
        </pc:sldMkLst>
      </pc:sldChg>
      <pc:sldChg chg="del">
        <pc:chgData name="Libby Salles" userId="37e8207e5a3b4deb" providerId="LiveId" clId="{1BAB201E-19E2-4634-ABDD-A4E9B6D32CFC}" dt="2025-06-19T05:29:38.736" v="316" actId="47"/>
        <pc:sldMkLst>
          <pc:docMk/>
          <pc:sldMk cId="3712488098" sldId="329"/>
        </pc:sldMkLst>
      </pc:sldChg>
      <pc:sldChg chg="del">
        <pc:chgData name="Libby Salles" userId="37e8207e5a3b4deb" providerId="LiveId" clId="{1BAB201E-19E2-4634-ABDD-A4E9B6D32CFC}" dt="2025-06-19T05:29:44.173" v="317" actId="47"/>
        <pc:sldMkLst>
          <pc:docMk/>
          <pc:sldMk cId="3983872695" sldId="330"/>
        </pc:sldMkLst>
      </pc:sldChg>
      <pc:sldChg chg="del">
        <pc:chgData name="Libby Salles" userId="37e8207e5a3b4deb" providerId="LiveId" clId="{1BAB201E-19E2-4634-ABDD-A4E9B6D32CFC}" dt="2025-06-19T05:29:54.973" v="318" actId="47"/>
        <pc:sldMkLst>
          <pc:docMk/>
          <pc:sldMk cId="3986057437" sldId="331"/>
        </pc:sldMkLst>
      </pc:sldChg>
      <pc:sldChg chg="del">
        <pc:chgData name="Libby Salles" userId="37e8207e5a3b4deb" providerId="LiveId" clId="{1BAB201E-19E2-4634-ABDD-A4E9B6D32CFC}" dt="2025-06-19T05:30:03.820" v="319" actId="47"/>
        <pc:sldMkLst>
          <pc:docMk/>
          <pc:sldMk cId="906152586" sldId="333"/>
        </pc:sldMkLst>
      </pc:sldChg>
      <pc:sldChg chg="modSp mod">
        <pc:chgData name="Libby Salles" userId="37e8207e5a3b4deb" providerId="LiveId" clId="{1BAB201E-19E2-4634-ABDD-A4E9B6D32CFC}" dt="2025-06-19T05:30:09.654" v="320" actId="6549"/>
        <pc:sldMkLst>
          <pc:docMk/>
          <pc:sldMk cId="2012822010" sldId="334"/>
        </pc:sldMkLst>
        <pc:spChg chg="mod">
          <ac:chgData name="Libby Salles" userId="37e8207e5a3b4deb" providerId="LiveId" clId="{1BAB201E-19E2-4634-ABDD-A4E9B6D32CFC}" dt="2025-06-19T05:30:09.654" v="320" actId="6549"/>
          <ac:spMkLst>
            <pc:docMk/>
            <pc:sldMk cId="2012822010" sldId="334"/>
            <ac:spMk id="46" creationId="{4DE87D90-A3A7-0049-A4F6-816311666230}"/>
          </ac:spMkLst>
        </pc:spChg>
      </pc:sldChg>
      <pc:sldChg chg="del">
        <pc:chgData name="Libby Salles" userId="37e8207e5a3b4deb" providerId="LiveId" clId="{1BAB201E-19E2-4634-ABDD-A4E9B6D32CFC}" dt="2025-06-19T05:41:35.436" v="903" actId="47"/>
        <pc:sldMkLst>
          <pc:docMk/>
          <pc:sldMk cId="3334069238" sldId="336"/>
        </pc:sldMkLst>
      </pc:sldChg>
      <pc:sldChg chg="del">
        <pc:chgData name="Libby Salles" userId="37e8207e5a3b4deb" providerId="LiveId" clId="{1BAB201E-19E2-4634-ABDD-A4E9B6D32CFC}" dt="2025-06-19T05:41:41.902" v="904" actId="47"/>
        <pc:sldMkLst>
          <pc:docMk/>
          <pc:sldMk cId="1224515146" sldId="337"/>
        </pc:sldMkLst>
      </pc:sldChg>
      <pc:sldChg chg="del">
        <pc:chgData name="Libby Salles" userId="37e8207e5a3b4deb" providerId="LiveId" clId="{1BAB201E-19E2-4634-ABDD-A4E9B6D32CFC}" dt="2025-06-19T05:41:50.410" v="905" actId="47"/>
        <pc:sldMkLst>
          <pc:docMk/>
          <pc:sldMk cId="3391292303" sldId="338"/>
        </pc:sldMkLst>
      </pc:sldChg>
      <pc:sldChg chg="del">
        <pc:chgData name="Libby Salles" userId="37e8207e5a3b4deb" providerId="LiveId" clId="{1BAB201E-19E2-4634-ABDD-A4E9B6D32CFC}" dt="2025-06-19T05:42:04.660" v="906" actId="47"/>
        <pc:sldMkLst>
          <pc:docMk/>
          <pc:sldMk cId="4242855576" sldId="339"/>
        </pc:sldMkLst>
      </pc:sldChg>
      <pc:sldChg chg="ord">
        <pc:chgData name="Libby Salles" userId="37e8207e5a3b4deb" providerId="LiveId" clId="{1BAB201E-19E2-4634-ABDD-A4E9B6D32CFC}" dt="2025-06-19T05:37:58.554" v="681"/>
        <pc:sldMkLst>
          <pc:docMk/>
          <pc:sldMk cId="2282295654" sldId="340"/>
        </pc:sldMkLst>
      </pc:sldChg>
      <pc:sldChg chg="addSp modSp new mod">
        <pc:chgData name="Libby Salles" userId="37e8207e5a3b4deb" providerId="LiveId" clId="{1BAB201E-19E2-4634-ABDD-A4E9B6D32CFC}" dt="2025-06-19T05:52:03.681" v="1001" actId="20577"/>
        <pc:sldMkLst>
          <pc:docMk/>
          <pc:sldMk cId="2573772719" sldId="341"/>
        </pc:sldMkLst>
        <pc:spChg chg="mod">
          <ac:chgData name="Libby Salles" userId="37e8207e5a3b4deb" providerId="LiveId" clId="{1BAB201E-19E2-4634-ABDD-A4E9B6D32CFC}" dt="2025-06-19T05:32:35.220" v="376" actId="20577"/>
          <ac:spMkLst>
            <pc:docMk/>
            <pc:sldMk cId="2573772719" sldId="341"/>
            <ac:spMk id="2" creationId="{A93A2AC4-8DF5-34C8-9EC4-B1E8BE9A1339}"/>
          </ac:spMkLst>
        </pc:spChg>
        <pc:spChg chg="mod">
          <ac:chgData name="Libby Salles" userId="37e8207e5a3b4deb" providerId="LiveId" clId="{1BAB201E-19E2-4634-ABDD-A4E9B6D32CFC}" dt="2025-06-19T05:52:03.681" v="1001" actId="20577"/>
          <ac:spMkLst>
            <pc:docMk/>
            <pc:sldMk cId="2573772719" sldId="341"/>
            <ac:spMk id="3" creationId="{5D408A83-07FE-731D-14C6-92EA4CBFB409}"/>
          </ac:spMkLst>
        </pc:spChg>
        <pc:picChg chg="add mod">
          <ac:chgData name="Libby Salles" userId="37e8207e5a3b4deb" providerId="LiveId" clId="{1BAB201E-19E2-4634-ABDD-A4E9B6D32CFC}" dt="2025-06-19T05:33:33.743" v="448" actId="1076"/>
          <ac:picMkLst>
            <pc:docMk/>
            <pc:sldMk cId="2573772719" sldId="341"/>
            <ac:picMk id="4" creationId="{89A7F21E-AB50-F206-9AD5-C837D6DFDFCE}"/>
          </ac:picMkLst>
        </pc:picChg>
      </pc:sldChg>
      <pc:sldChg chg="addSp delSp modSp new mod">
        <pc:chgData name="Libby Salles" userId="37e8207e5a3b4deb" providerId="LiveId" clId="{1BAB201E-19E2-4634-ABDD-A4E9B6D32CFC}" dt="2025-06-19T05:35:32.930" v="585" actId="26606"/>
        <pc:sldMkLst>
          <pc:docMk/>
          <pc:sldMk cId="3159070652" sldId="342"/>
        </pc:sldMkLst>
        <pc:spChg chg="mod">
          <ac:chgData name="Libby Salles" userId="37e8207e5a3b4deb" providerId="LiveId" clId="{1BAB201E-19E2-4634-ABDD-A4E9B6D32CFC}" dt="2025-06-19T05:35:32.930" v="585" actId="26606"/>
          <ac:spMkLst>
            <pc:docMk/>
            <pc:sldMk cId="3159070652" sldId="342"/>
            <ac:spMk id="2" creationId="{9B3AAD35-6653-9CA8-BB97-77B3A0D0955B}"/>
          </ac:spMkLst>
        </pc:spChg>
        <pc:spChg chg="del mod">
          <ac:chgData name="Libby Salles" userId="37e8207e5a3b4deb" providerId="LiveId" clId="{1BAB201E-19E2-4634-ABDD-A4E9B6D32CFC}" dt="2025-06-19T05:35:32.930" v="585" actId="26606"/>
          <ac:spMkLst>
            <pc:docMk/>
            <pc:sldMk cId="3159070652" sldId="342"/>
            <ac:spMk id="3" creationId="{1E63B7FD-BF0B-A935-8EBB-250425CA8687}"/>
          </ac:spMkLst>
        </pc:spChg>
        <pc:graphicFrameChg chg="add">
          <ac:chgData name="Libby Salles" userId="37e8207e5a3b4deb" providerId="LiveId" clId="{1BAB201E-19E2-4634-ABDD-A4E9B6D32CFC}" dt="2025-06-19T05:35:32.930" v="585" actId="26606"/>
          <ac:graphicFrameMkLst>
            <pc:docMk/>
            <pc:sldMk cId="3159070652" sldId="342"/>
            <ac:graphicFrameMk id="5" creationId="{97580805-2ECD-894E-00B6-8294633E8D13}"/>
          </ac:graphicFrameMkLst>
        </pc:graphicFrameChg>
      </pc:sldChg>
      <pc:sldChg chg="addSp delSp modSp new mod modClrScheme chgLayout">
        <pc:chgData name="Libby Salles" userId="37e8207e5a3b4deb" providerId="LiveId" clId="{1BAB201E-19E2-4634-ABDD-A4E9B6D32CFC}" dt="2025-06-19T05:41:07.357" v="901" actId="26606"/>
        <pc:sldMkLst>
          <pc:docMk/>
          <pc:sldMk cId="225290988" sldId="343"/>
        </pc:sldMkLst>
        <pc:spChg chg="del mod ord">
          <ac:chgData name="Libby Salles" userId="37e8207e5a3b4deb" providerId="LiveId" clId="{1BAB201E-19E2-4634-ABDD-A4E9B6D32CFC}" dt="2025-06-19T05:36:16.563" v="589" actId="700"/>
          <ac:spMkLst>
            <pc:docMk/>
            <pc:sldMk cId="225290988" sldId="343"/>
            <ac:spMk id="2" creationId="{04B6C849-5DA5-C86B-6503-D1283FE0B7E8}"/>
          </ac:spMkLst>
        </pc:spChg>
        <pc:spChg chg="del mod ord">
          <ac:chgData name="Libby Salles" userId="37e8207e5a3b4deb" providerId="LiveId" clId="{1BAB201E-19E2-4634-ABDD-A4E9B6D32CFC}" dt="2025-06-19T05:36:16.563" v="589" actId="700"/>
          <ac:spMkLst>
            <pc:docMk/>
            <pc:sldMk cId="225290988" sldId="343"/>
            <ac:spMk id="3" creationId="{00A4C11A-8EDE-DE52-8CCC-3527924566AF}"/>
          </ac:spMkLst>
        </pc:spChg>
        <pc:spChg chg="add del mod ord">
          <ac:chgData name="Libby Salles" userId="37e8207e5a3b4deb" providerId="LiveId" clId="{1BAB201E-19E2-4634-ABDD-A4E9B6D32CFC}" dt="2025-06-19T05:41:07.357" v="901" actId="26606"/>
          <ac:spMkLst>
            <pc:docMk/>
            <pc:sldMk cId="225290988" sldId="343"/>
            <ac:spMk id="4" creationId="{5BD1CDAE-4F2C-405B-22DE-965F7B0293BF}"/>
          </ac:spMkLst>
        </pc:spChg>
        <pc:spChg chg="add del mod ord">
          <ac:chgData name="Libby Salles" userId="37e8207e5a3b4deb" providerId="LiveId" clId="{1BAB201E-19E2-4634-ABDD-A4E9B6D32CFC}" dt="2025-06-19T05:41:07.357" v="901" actId="26606"/>
          <ac:spMkLst>
            <pc:docMk/>
            <pc:sldMk cId="225290988" sldId="343"/>
            <ac:spMk id="5" creationId="{1BA541CE-0646-262D-4AC6-0D96A0B57D1D}"/>
          </ac:spMkLst>
        </pc:spChg>
        <pc:spChg chg="add">
          <ac:chgData name="Libby Salles" userId="37e8207e5a3b4deb" providerId="LiveId" clId="{1BAB201E-19E2-4634-ABDD-A4E9B6D32CFC}" dt="2025-06-19T05:41:07.357" v="901" actId="26606"/>
          <ac:spMkLst>
            <pc:docMk/>
            <pc:sldMk cId="225290988" sldId="343"/>
            <ac:spMk id="11" creationId="{CFBE4939-8B1E-284D-7A10-6E851DF8DB88}"/>
          </ac:spMkLst>
        </pc:spChg>
        <pc:graphicFrameChg chg="add">
          <ac:chgData name="Libby Salles" userId="37e8207e5a3b4deb" providerId="LiveId" clId="{1BAB201E-19E2-4634-ABDD-A4E9B6D32CFC}" dt="2025-06-19T05:41:07.357" v="901" actId="26606"/>
          <ac:graphicFrameMkLst>
            <pc:docMk/>
            <pc:sldMk cId="225290988" sldId="343"/>
            <ac:graphicFrameMk id="7" creationId="{C1EC6D3E-4715-67BF-2A7C-437852BBF931}"/>
          </ac:graphicFrameMkLst>
        </pc:graphicFrameChg>
      </pc:sldChg>
      <pc:sldChg chg="modSp new mod">
        <pc:chgData name="Libby Salles" userId="37e8207e5a3b4deb" providerId="LiveId" clId="{1BAB201E-19E2-4634-ABDD-A4E9B6D32CFC}" dt="2025-06-19T05:40:50.476" v="900" actId="20577"/>
        <pc:sldMkLst>
          <pc:docMk/>
          <pc:sldMk cId="3731742661" sldId="344"/>
        </pc:sldMkLst>
        <pc:spChg chg="mod">
          <ac:chgData name="Libby Salles" userId="37e8207e5a3b4deb" providerId="LiveId" clId="{1BAB201E-19E2-4634-ABDD-A4E9B6D32CFC}" dt="2025-06-19T05:39:06.618" v="714" actId="20577"/>
          <ac:spMkLst>
            <pc:docMk/>
            <pc:sldMk cId="3731742661" sldId="344"/>
            <ac:spMk id="2" creationId="{2B6633D7-1B90-77B5-C45F-F10B5C712CDC}"/>
          </ac:spMkLst>
        </pc:spChg>
        <pc:spChg chg="mod">
          <ac:chgData name="Libby Salles" userId="37e8207e5a3b4deb" providerId="LiveId" clId="{1BAB201E-19E2-4634-ABDD-A4E9B6D32CFC}" dt="2025-06-19T05:40:50.476" v="900" actId="20577"/>
          <ac:spMkLst>
            <pc:docMk/>
            <pc:sldMk cId="3731742661" sldId="344"/>
            <ac:spMk id="3" creationId="{4BE91DD9-D0EF-68EC-5078-21D245E77B0B}"/>
          </ac:spMkLst>
        </pc:spChg>
      </pc:sldChg>
      <pc:sldMasterChg chg="delSldLayout">
        <pc:chgData name="Libby Salles" userId="37e8207e5a3b4deb" providerId="LiveId" clId="{1BAB201E-19E2-4634-ABDD-A4E9B6D32CFC}" dt="2025-06-19T05:30:03.820" v="319" actId="47"/>
        <pc:sldMasterMkLst>
          <pc:docMk/>
          <pc:sldMasterMk cId="2279667972" sldId="2147483648"/>
        </pc:sldMasterMkLst>
        <pc:sldLayoutChg chg="del">
          <pc:chgData name="Libby Salles" userId="37e8207e5a3b4deb" providerId="LiveId" clId="{1BAB201E-19E2-4634-ABDD-A4E9B6D32CFC}" dt="2025-06-19T05:30:03.820" v="319" actId="47"/>
          <pc:sldLayoutMkLst>
            <pc:docMk/>
            <pc:sldMasterMk cId="2279667972" sldId="2147483648"/>
            <pc:sldLayoutMk cId="926382789" sldId="2147483661"/>
          </pc:sldLayoutMkLst>
        </pc:sldLayoutChg>
      </pc:sldMasterChg>
      <pc:sldMasterChg chg="del delSldLayout">
        <pc:chgData name="Libby Salles" userId="37e8207e5a3b4deb" providerId="LiveId" clId="{1BAB201E-19E2-4634-ABDD-A4E9B6D32CFC}" dt="2025-06-19T05:49:55.223" v="955" actId="47"/>
        <pc:sldMasterMkLst>
          <pc:docMk/>
          <pc:sldMasterMk cId="0" sldId="2147483657"/>
        </pc:sldMasterMkLst>
        <pc:sldLayoutChg chg="del">
          <pc:chgData name="Libby Salles" userId="37e8207e5a3b4deb" providerId="LiveId" clId="{1BAB201E-19E2-4634-ABDD-A4E9B6D32CFC}" dt="2025-06-19T05:49:55.223" v="955" actId="47"/>
          <pc:sldLayoutMkLst>
            <pc:docMk/>
            <pc:sldMasterMk cId="0" sldId="2147483657"/>
            <pc:sldLayoutMk cId="0" sldId="2147483652"/>
          </pc:sldLayoutMkLst>
        </pc:sldLayoutChg>
        <pc:sldLayoutChg chg="del">
          <pc:chgData name="Libby Salles" userId="37e8207e5a3b4deb" providerId="LiveId" clId="{1BAB201E-19E2-4634-ABDD-A4E9B6D32CFC}" dt="2025-06-19T05:49:53.767" v="954" actId="47"/>
          <pc:sldLayoutMkLst>
            <pc:docMk/>
            <pc:sldMasterMk cId="0" sldId="2147483657"/>
            <pc:sldLayoutMk cId="0" sldId="2147483656"/>
          </pc:sldLayoutMkLst>
        </pc:sldLayoutChg>
        <pc:sldLayoutChg chg="del">
          <pc:chgData name="Libby Salles" userId="37e8207e5a3b4deb" providerId="LiveId" clId="{1BAB201E-19E2-4634-ABDD-A4E9B6D32CFC}" dt="2025-06-19T05:49:35.370" v="938" actId="47"/>
          <pc:sldLayoutMkLst>
            <pc:docMk/>
            <pc:sldMasterMk cId="0" sldId="2147483657"/>
            <pc:sldLayoutMk cId="0" sldId="2147483664"/>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0406C-CCDF-49B2-BBDE-2D02D42F62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10FDF63-1F17-4410-93F0-09AD8F191931}">
      <dgm:prSet/>
      <dgm:spPr/>
      <dgm:t>
        <a:bodyPr/>
        <a:lstStyle/>
        <a:p>
          <a:r>
            <a:rPr lang="en-AU"/>
            <a:t>Google forms</a:t>
          </a:r>
          <a:endParaRPr lang="en-US"/>
        </a:p>
      </dgm:t>
    </dgm:pt>
    <dgm:pt modelId="{C97F2C5B-34EC-46B6-8832-56FE942B49FF}" type="parTrans" cxnId="{A959C736-5BD0-47A3-9D51-28BCB01C95B1}">
      <dgm:prSet/>
      <dgm:spPr/>
      <dgm:t>
        <a:bodyPr/>
        <a:lstStyle/>
        <a:p>
          <a:endParaRPr lang="en-US"/>
        </a:p>
      </dgm:t>
    </dgm:pt>
    <dgm:pt modelId="{BD36F00A-EA35-44DB-881F-D1B56F86B2F5}" type="sibTrans" cxnId="{A959C736-5BD0-47A3-9D51-28BCB01C95B1}">
      <dgm:prSet/>
      <dgm:spPr/>
      <dgm:t>
        <a:bodyPr/>
        <a:lstStyle/>
        <a:p>
          <a:endParaRPr lang="en-US"/>
        </a:p>
      </dgm:t>
    </dgm:pt>
    <dgm:pt modelId="{88D38402-5882-4179-A20F-8B9968547B9C}">
      <dgm:prSet/>
      <dgm:spPr/>
      <dgm:t>
        <a:bodyPr/>
        <a:lstStyle/>
        <a:p>
          <a:r>
            <a:rPr lang="en-AU"/>
            <a:t>How to keep a record of your correspondence</a:t>
          </a:r>
          <a:endParaRPr lang="en-US"/>
        </a:p>
      </dgm:t>
    </dgm:pt>
    <dgm:pt modelId="{2C011B22-3A8F-45C1-9D9D-6C02250895A2}" type="parTrans" cxnId="{2745CC3E-E417-4DB1-BDDC-661EBD396DF0}">
      <dgm:prSet/>
      <dgm:spPr/>
      <dgm:t>
        <a:bodyPr/>
        <a:lstStyle/>
        <a:p>
          <a:endParaRPr lang="en-US"/>
        </a:p>
      </dgm:t>
    </dgm:pt>
    <dgm:pt modelId="{A6B865C9-A192-468B-8943-C45D0D33EB83}" type="sibTrans" cxnId="{2745CC3E-E417-4DB1-BDDC-661EBD396DF0}">
      <dgm:prSet/>
      <dgm:spPr/>
      <dgm:t>
        <a:bodyPr/>
        <a:lstStyle/>
        <a:p>
          <a:endParaRPr lang="en-US"/>
        </a:p>
      </dgm:t>
    </dgm:pt>
    <dgm:pt modelId="{E8137C1C-18D2-4B25-9011-B307B673EA68}">
      <dgm:prSet/>
      <dgm:spPr/>
      <dgm:t>
        <a:bodyPr/>
        <a:lstStyle/>
        <a:p>
          <a:r>
            <a:rPr lang="en-AU"/>
            <a:t>The role of the District</a:t>
          </a:r>
          <a:endParaRPr lang="en-US"/>
        </a:p>
      </dgm:t>
    </dgm:pt>
    <dgm:pt modelId="{5074C167-D9C5-485D-A167-28CF5195FA80}" type="parTrans" cxnId="{8B38630B-B52B-4513-B294-CFD9691AE9E0}">
      <dgm:prSet/>
      <dgm:spPr/>
      <dgm:t>
        <a:bodyPr/>
        <a:lstStyle/>
        <a:p>
          <a:endParaRPr lang="en-US"/>
        </a:p>
      </dgm:t>
    </dgm:pt>
    <dgm:pt modelId="{F519C9FC-D03E-4669-A461-1CE46C1FE824}" type="sibTrans" cxnId="{8B38630B-B52B-4513-B294-CFD9691AE9E0}">
      <dgm:prSet/>
      <dgm:spPr/>
      <dgm:t>
        <a:bodyPr/>
        <a:lstStyle/>
        <a:p>
          <a:endParaRPr lang="en-US"/>
        </a:p>
      </dgm:t>
    </dgm:pt>
    <dgm:pt modelId="{CEC2087C-D448-4D09-B309-D4646C94E520}" type="pres">
      <dgm:prSet presAssocID="{D1D0406C-CCDF-49B2-BBDE-2D02D42F6287}" presName="root" presStyleCnt="0">
        <dgm:presLayoutVars>
          <dgm:dir/>
          <dgm:resizeHandles val="exact"/>
        </dgm:presLayoutVars>
      </dgm:prSet>
      <dgm:spPr/>
    </dgm:pt>
    <dgm:pt modelId="{704620EC-ED20-43B7-BA09-B1BD71AC0A33}" type="pres">
      <dgm:prSet presAssocID="{110FDF63-1F17-4410-93F0-09AD8F191931}" presName="compNode" presStyleCnt="0"/>
      <dgm:spPr/>
    </dgm:pt>
    <dgm:pt modelId="{829D03C9-1FDF-4B88-B675-5FA9DE04CAED}" type="pres">
      <dgm:prSet presAssocID="{110FDF63-1F17-4410-93F0-09AD8F191931}" presName="bgRect" presStyleLbl="bgShp" presStyleIdx="0" presStyleCnt="3"/>
      <dgm:spPr/>
    </dgm:pt>
    <dgm:pt modelId="{49F3C37C-BC98-402C-AE46-DECA4F2CD8E5}" type="pres">
      <dgm:prSet presAssocID="{110FDF63-1F17-4410-93F0-09AD8F1919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39836DAF-67F2-4001-B85D-DC7C1E407F31}" type="pres">
      <dgm:prSet presAssocID="{110FDF63-1F17-4410-93F0-09AD8F191931}" presName="spaceRect" presStyleCnt="0"/>
      <dgm:spPr/>
    </dgm:pt>
    <dgm:pt modelId="{682D88CB-B5A5-4894-917B-6CF0C69AA0AA}" type="pres">
      <dgm:prSet presAssocID="{110FDF63-1F17-4410-93F0-09AD8F191931}" presName="parTx" presStyleLbl="revTx" presStyleIdx="0" presStyleCnt="3">
        <dgm:presLayoutVars>
          <dgm:chMax val="0"/>
          <dgm:chPref val="0"/>
        </dgm:presLayoutVars>
      </dgm:prSet>
      <dgm:spPr/>
    </dgm:pt>
    <dgm:pt modelId="{CA371AB0-B58F-4001-A835-D99447C5235B}" type="pres">
      <dgm:prSet presAssocID="{BD36F00A-EA35-44DB-881F-D1B56F86B2F5}" presName="sibTrans" presStyleCnt="0"/>
      <dgm:spPr/>
    </dgm:pt>
    <dgm:pt modelId="{9D77B139-CDFE-45F4-983A-3DA5AAECFE09}" type="pres">
      <dgm:prSet presAssocID="{88D38402-5882-4179-A20F-8B9968547B9C}" presName="compNode" presStyleCnt="0"/>
      <dgm:spPr/>
    </dgm:pt>
    <dgm:pt modelId="{75282A50-C4DC-46A0-B0C7-AFE8D70050E5}" type="pres">
      <dgm:prSet presAssocID="{88D38402-5882-4179-A20F-8B9968547B9C}" presName="bgRect" presStyleLbl="bgShp" presStyleIdx="1" presStyleCnt="3"/>
      <dgm:spPr/>
    </dgm:pt>
    <dgm:pt modelId="{D014DF2C-13B5-425C-955B-C98DC476E942}" type="pres">
      <dgm:prSet presAssocID="{88D38402-5882-4179-A20F-8B9968547B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6C8B8ABF-8A53-4EF3-B8AD-DAC1D11D3B28}" type="pres">
      <dgm:prSet presAssocID="{88D38402-5882-4179-A20F-8B9968547B9C}" presName="spaceRect" presStyleCnt="0"/>
      <dgm:spPr/>
    </dgm:pt>
    <dgm:pt modelId="{B0A32421-5DE1-41CB-A2F7-9C0F557DEBDB}" type="pres">
      <dgm:prSet presAssocID="{88D38402-5882-4179-A20F-8B9968547B9C}" presName="parTx" presStyleLbl="revTx" presStyleIdx="1" presStyleCnt="3">
        <dgm:presLayoutVars>
          <dgm:chMax val="0"/>
          <dgm:chPref val="0"/>
        </dgm:presLayoutVars>
      </dgm:prSet>
      <dgm:spPr/>
    </dgm:pt>
    <dgm:pt modelId="{71C7F757-829C-467A-9DBE-182CEFFCE5A1}" type="pres">
      <dgm:prSet presAssocID="{A6B865C9-A192-468B-8943-C45D0D33EB83}" presName="sibTrans" presStyleCnt="0"/>
      <dgm:spPr/>
    </dgm:pt>
    <dgm:pt modelId="{2E88CD9F-C563-4609-A77B-D19A4B3C816C}" type="pres">
      <dgm:prSet presAssocID="{E8137C1C-18D2-4B25-9011-B307B673EA68}" presName="compNode" presStyleCnt="0"/>
      <dgm:spPr/>
    </dgm:pt>
    <dgm:pt modelId="{C94A4676-73EE-40FA-B47B-0FF3B53951B7}" type="pres">
      <dgm:prSet presAssocID="{E8137C1C-18D2-4B25-9011-B307B673EA68}" presName="bgRect" presStyleLbl="bgShp" presStyleIdx="2" presStyleCnt="3"/>
      <dgm:spPr/>
    </dgm:pt>
    <dgm:pt modelId="{DCA3C310-9348-4985-A30A-E4E40B7D97B5}" type="pres">
      <dgm:prSet presAssocID="{E8137C1C-18D2-4B25-9011-B307B673EA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0D3C433E-C993-440B-82C0-B0814E31C446}" type="pres">
      <dgm:prSet presAssocID="{E8137C1C-18D2-4B25-9011-B307B673EA68}" presName="spaceRect" presStyleCnt="0"/>
      <dgm:spPr/>
    </dgm:pt>
    <dgm:pt modelId="{154AF3A2-2505-469A-A075-1E99EE9A2E14}" type="pres">
      <dgm:prSet presAssocID="{E8137C1C-18D2-4B25-9011-B307B673EA68}" presName="parTx" presStyleLbl="revTx" presStyleIdx="2" presStyleCnt="3">
        <dgm:presLayoutVars>
          <dgm:chMax val="0"/>
          <dgm:chPref val="0"/>
        </dgm:presLayoutVars>
      </dgm:prSet>
      <dgm:spPr/>
    </dgm:pt>
  </dgm:ptLst>
  <dgm:cxnLst>
    <dgm:cxn modelId="{D874B203-7324-4442-A06F-5239A07E7A4A}" type="presOf" srcId="{D1D0406C-CCDF-49B2-BBDE-2D02D42F6287}" destId="{CEC2087C-D448-4D09-B309-D4646C94E520}" srcOrd="0" destOrd="0" presId="urn:microsoft.com/office/officeart/2018/2/layout/IconVerticalSolidList"/>
    <dgm:cxn modelId="{8B38630B-B52B-4513-B294-CFD9691AE9E0}" srcId="{D1D0406C-CCDF-49B2-BBDE-2D02D42F6287}" destId="{E8137C1C-18D2-4B25-9011-B307B673EA68}" srcOrd="2" destOrd="0" parTransId="{5074C167-D9C5-485D-A167-28CF5195FA80}" sibTransId="{F519C9FC-D03E-4669-A461-1CE46C1FE824}"/>
    <dgm:cxn modelId="{40787825-73B0-4F52-9FAC-754011697CDF}" type="presOf" srcId="{E8137C1C-18D2-4B25-9011-B307B673EA68}" destId="{154AF3A2-2505-469A-A075-1E99EE9A2E14}" srcOrd="0" destOrd="0" presId="urn:microsoft.com/office/officeart/2018/2/layout/IconVerticalSolidList"/>
    <dgm:cxn modelId="{BAB57427-6358-4C32-AD60-8425A54D69D6}" type="presOf" srcId="{110FDF63-1F17-4410-93F0-09AD8F191931}" destId="{682D88CB-B5A5-4894-917B-6CF0C69AA0AA}" srcOrd="0" destOrd="0" presId="urn:microsoft.com/office/officeart/2018/2/layout/IconVerticalSolidList"/>
    <dgm:cxn modelId="{A959C736-5BD0-47A3-9D51-28BCB01C95B1}" srcId="{D1D0406C-CCDF-49B2-BBDE-2D02D42F6287}" destId="{110FDF63-1F17-4410-93F0-09AD8F191931}" srcOrd="0" destOrd="0" parTransId="{C97F2C5B-34EC-46B6-8832-56FE942B49FF}" sibTransId="{BD36F00A-EA35-44DB-881F-D1B56F86B2F5}"/>
    <dgm:cxn modelId="{2745CC3E-E417-4DB1-BDDC-661EBD396DF0}" srcId="{D1D0406C-CCDF-49B2-BBDE-2D02D42F6287}" destId="{88D38402-5882-4179-A20F-8B9968547B9C}" srcOrd="1" destOrd="0" parTransId="{2C011B22-3A8F-45C1-9D9D-6C02250895A2}" sibTransId="{A6B865C9-A192-468B-8943-C45D0D33EB83}"/>
    <dgm:cxn modelId="{BFCD7CA5-24FA-4C4A-830A-F8FB801A6D30}" type="presOf" srcId="{88D38402-5882-4179-A20F-8B9968547B9C}" destId="{B0A32421-5DE1-41CB-A2F7-9C0F557DEBDB}" srcOrd="0" destOrd="0" presId="urn:microsoft.com/office/officeart/2018/2/layout/IconVerticalSolidList"/>
    <dgm:cxn modelId="{1BCE80F8-1860-45A1-AB56-0B3FA5217011}" type="presParOf" srcId="{CEC2087C-D448-4D09-B309-D4646C94E520}" destId="{704620EC-ED20-43B7-BA09-B1BD71AC0A33}" srcOrd="0" destOrd="0" presId="urn:microsoft.com/office/officeart/2018/2/layout/IconVerticalSolidList"/>
    <dgm:cxn modelId="{30872B65-6AB4-4948-8437-DE361E416C91}" type="presParOf" srcId="{704620EC-ED20-43B7-BA09-B1BD71AC0A33}" destId="{829D03C9-1FDF-4B88-B675-5FA9DE04CAED}" srcOrd="0" destOrd="0" presId="urn:microsoft.com/office/officeart/2018/2/layout/IconVerticalSolidList"/>
    <dgm:cxn modelId="{0C11F861-CEA9-49C4-A6DB-336CFEC7EB48}" type="presParOf" srcId="{704620EC-ED20-43B7-BA09-B1BD71AC0A33}" destId="{49F3C37C-BC98-402C-AE46-DECA4F2CD8E5}" srcOrd="1" destOrd="0" presId="urn:microsoft.com/office/officeart/2018/2/layout/IconVerticalSolidList"/>
    <dgm:cxn modelId="{EC0799F5-E968-4306-9C08-379ADAA49656}" type="presParOf" srcId="{704620EC-ED20-43B7-BA09-B1BD71AC0A33}" destId="{39836DAF-67F2-4001-B85D-DC7C1E407F31}" srcOrd="2" destOrd="0" presId="urn:microsoft.com/office/officeart/2018/2/layout/IconVerticalSolidList"/>
    <dgm:cxn modelId="{6DCA4A65-5CD6-4A04-8BFF-C937AE4943F4}" type="presParOf" srcId="{704620EC-ED20-43B7-BA09-B1BD71AC0A33}" destId="{682D88CB-B5A5-4894-917B-6CF0C69AA0AA}" srcOrd="3" destOrd="0" presId="urn:microsoft.com/office/officeart/2018/2/layout/IconVerticalSolidList"/>
    <dgm:cxn modelId="{5D389A64-7F8D-4D7A-843D-06266772EF5E}" type="presParOf" srcId="{CEC2087C-D448-4D09-B309-D4646C94E520}" destId="{CA371AB0-B58F-4001-A835-D99447C5235B}" srcOrd="1" destOrd="0" presId="urn:microsoft.com/office/officeart/2018/2/layout/IconVerticalSolidList"/>
    <dgm:cxn modelId="{7203D037-11A0-430A-8D7A-877EE6349707}" type="presParOf" srcId="{CEC2087C-D448-4D09-B309-D4646C94E520}" destId="{9D77B139-CDFE-45F4-983A-3DA5AAECFE09}" srcOrd="2" destOrd="0" presId="urn:microsoft.com/office/officeart/2018/2/layout/IconVerticalSolidList"/>
    <dgm:cxn modelId="{C280A996-13DD-403D-A29E-DDCF371CB32B}" type="presParOf" srcId="{9D77B139-CDFE-45F4-983A-3DA5AAECFE09}" destId="{75282A50-C4DC-46A0-B0C7-AFE8D70050E5}" srcOrd="0" destOrd="0" presId="urn:microsoft.com/office/officeart/2018/2/layout/IconVerticalSolidList"/>
    <dgm:cxn modelId="{4898A16F-BB65-4280-8763-6E8830AF2B4F}" type="presParOf" srcId="{9D77B139-CDFE-45F4-983A-3DA5AAECFE09}" destId="{D014DF2C-13B5-425C-955B-C98DC476E942}" srcOrd="1" destOrd="0" presId="urn:microsoft.com/office/officeart/2018/2/layout/IconVerticalSolidList"/>
    <dgm:cxn modelId="{8C8E1682-030A-4B68-9D04-DF7BEA8E5934}" type="presParOf" srcId="{9D77B139-CDFE-45F4-983A-3DA5AAECFE09}" destId="{6C8B8ABF-8A53-4EF3-B8AD-DAC1D11D3B28}" srcOrd="2" destOrd="0" presId="urn:microsoft.com/office/officeart/2018/2/layout/IconVerticalSolidList"/>
    <dgm:cxn modelId="{A1AAC047-8654-4C39-B634-80D850859F38}" type="presParOf" srcId="{9D77B139-CDFE-45F4-983A-3DA5AAECFE09}" destId="{B0A32421-5DE1-41CB-A2F7-9C0F557DEBDB}" srcOrd="3" destOrd="0" presId="urn:microsoft.com/office/officeart/2018/2/layout/IconVerticalSolidList"/>
    <dgm:cxn modelId="{84071C45-FFB6-49AC-B501-20FCBABE8422}" type="presParOf" srcId="{CEC2087C-D448-4D09-B309-D4646C94E520}" destId="{71C7F757-829C-467A-9DBE-182CEFFCE5A1}" srcOrd="3" destOrd="0" presId="urn:microsoft.com/office/officeart/2018/2/layout/IconVerticalSolidList"/>
    <dgm:cxn modelId="{4626FEE8-D835-46F4-9EF3-CD3EF6168922}" type="presParOf" srcId="{CEC2087C-D448-4D09-B309-D4646C94E520}" destId="{2E88CD9F-C563-4609-A77B-D19A4B3C816C}" srcOrd="4" destOrd="0" presId="urn:microsoft.com/office/officeart/2018/2/layout/IconVerticalSolidList"/>
    <dgm:cxn modelId="{CB47DFE5-8185-4A92-AD02-81574B8F5FE7}" type="presParOf" srcId="{2E88CD9F-C563-4609-A77B-D19A4B3C816C}" destId="{C94A4676-73EE-40FA-B47B-0FF3B53951B7}" srcOrd="0" destOrd="0" presId="urn:microsoft.com/office/officeart/2018/2/layout/IconVerticalSolidList"/>
    <dgm:cxn modelId="{ED4ED464-6B89-40BC-9439-9DB4F0FC46A3}" type="presParOf" srcId="{2E88CD9F-C563-4609-A77B-D19A4B3C816C}" destId="{DCA3C310-9348-4985-A30A-E4E40B7D97B5}" srcOrd="1" destOrd="0" presId="urn:microsoft.com/office/officeart/2018/2/layout/IconVerticalSolidList"/>
    <dgm:cxn modelId="{C91DFA8D-6DA4-4DBB-89F1-5A28731495FB}" type="presParOf" srcId="{2E88CD9F-C563-4609-A77B-D19A4B3C816C}" destId="{0D3C433E-C993-440B-82C0-B0814E31C446}" srcOrd="2" destOrd="0" presId="urn:microsoft.com/office/officeart/2018/2/layout/IconVerticalSolidList"/>
    <dgm:cxn modelId="{70225F9C-7582-4CB8-9CC4-B00517D920EE}" type="presParOf" srcId="{2E88CD9F-C563-4609-A77B-D19A4B3C816C}" destId="{154AF3A2-2505-469A-A075-1E99EE9A2E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D74E41-9A9A-4EFB-97C3-81C35F86EB8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F9CAE069-BEE7-42D0-9814-F8F90AC6689E}">
      <dgm:prSet/>
      <dgm:spPr/>
      <dgm:t>
        <a:bodyPr/>
        <a:lstStyle/>
        <a:p>
          <a:r>
            <a:rPr lang="en-AU" dirty="0"/>
            <a:t>DG – Stuart Perrett</a:t>
          </a:r>
          <a:endParaRPr lang="en-US" dirty="0"/>
        </a:p>
      </dgm:t>
    </dgm:pt>
    <dgm:pt modelId="{A6BFE831-352F-4641-8191-249E1668C4FF}" type="parTrans" cxnId="{FBE4F6CA-046F-41FC-B0B3-D8C5EA543065}">
      <dgm:prSet/>
      <dgm:spPr/>
      <dgm:t>
        <a:bodyPr/>
        <a:lstStyle/>
        <a:p>
          <a:endParaRPr lang="en-US"/>
        </a:p>
      </dgm:t>
    </dgm:pt>
    <dgm:pt modelId="{E60C0F34-BED4-459C-BA36-E542E714B960}" type="sibTrans" cxnId="{FBE4F6CA-046F-41FC-B0B3-D8C5EA543065}">
      <dgm:prSet/>
      <dgm:spPr/>
      <dgm:t>
        <a:bodyPr/>
        <a:lstStyle/>
        <a:p>
          <a:endParaRPr lang="en-US"/>
        </a:p>
      </dgm:t>
    </dgm:pt>
    <dgm:pt modelId="{6D9B910D-AD9A-4116-B60A-7EF3415A4992}">
      <dgm:prSet/>
      <dgm:spPr/>
      <dgm:t>
        <a:bodyPr/>
        <a:lstStyle/>
        <a:p>
          <a:r>
            <a:rPr lang="en-AU" dirty="0"/>
            <a:t>1VDG – Johnson Chen</a:t>
          </a:r>
          <a:endParaRPr lang="en-US" dirty="0"/>
        </a:p>
      </dgm:t>
    </dgm:pt>
    <dgm:pt modelId="{037A79A3-195B-4168-9DD0-BFD640BA4A70}" type="parTrans" cxnId="{A33D218D-AD2D-45CC-AF33-46D21098B111}">
      <dgm:prSet/>
      <dgm:spPr/>
      <dgm:t>
        <a:bodyPr/>
        <a:lstStyle/>
        <a:p>
          <a:endParaRPr lang="en-US"/>
        </a:p>
      </dgm:t>
    </dgm:pt>
    <dgm:pt modelId="{8EAD0548-5E41-43EA-9D73-61160B435807}" type="sibTrans" cxnId="{A33D218D-AD2D-45CC-AF33-46D21098B111}">
      <dgm:prSet/>
      <dgm:spPr/>
      <dgm:t>
        <a:bodyPr/>
        <a:lstStyle/>
        <a:p>
          <a:endParaRPr lang="en-US"/>
        </a:p>
      </dgm:t>
    </dgm:pt>
    <dgm:pt modelId="{3B2043D9-40B3-4FA9-A33D-65D9782330A4}">
      <dgm:prSet/>
      <dgm:spPr/>
      <dgm:t>
        <a:bodyPr/>
        <a:lstStyle/>
        <a:p>
          <a:r>
            <a:rPr lang="en-AU" dirty="0"/>
            <a:t>2VDG – Sophia Argyrou</a:t>
          </a:r>
          <a:endParaRPr lang="en-US" dirty="0"/>
        </a:p>
      </dgm:t>
    </dgm:pt>
    <dgm:pt modelId="{2A2DC726-4622-49B1-B641-75A53B2D6D06}" type="parTrans" cxnId="{D92B26E1-DC2F-45FB-993C-034C221DAC4F}">
      <dgm:prSet/>
      <dgm:spPr/>
      <dgm:t>
        <a:bodyPr/>
        <a:lstStyle/>
        <a:p>
          <a:endParaRPr lang="en-US"/>
        </a:p>
      </dgm:t>
    </dgm:pt>
    <dgm:pt modelId="{09C6B987-FA09-4B7D-9AFF-0BD659A14BFD}" type="sibTrans" cxnId="{D92B26E1-DC2F-45FB-993C-034C221DAC4F}">
      <dgm:prSet/>
      <dgm:spPr/>
      <dgm:t>
        <a:bodyPr/>
        <a:lstStyle/>
        <a:p>
          <a:endParaRPr lang="en-US"/>
        </a:p>
      </dgm:t>
    </dgm:pt>
    <dgm:pt modelId="{00437713-AA3F-4A6C-A956-7B72AD99DD19}">
      <dgm:prSet/>
      <dgm:spPr/>
      <dgm:t>
        <a:bodyPr/>
        <a:lstStyle/>
        <a:p>
          <a:r>
            <a:rPr lang="en-AU" dirty="0"/>
            <a:t>Cab Secretary – Christine </a:t>
          </a:r>
          <a:r>
            <a:rPr lang="en-AU" dirty="0" err="1"/>
            <a:t>Cufflin</a:t>
          </a:r>
          <a:endParaRPr lang="en-US" dirty="0"/>
        </a:p>
      </dgm:t>
    </dgm:pt>
    <dgm:pt modelId="{88CAAE92-0A60-4116-927A-5292F850A874}" type="parTrans" cxnId="{95D534EF-E0A4-4C6A-AFF2-07A116BFDAD8}">
      <dgm:prSet/>
      <dgm:spPr/>
      <dgm:t>
        <a:bodyPr/>
        <a:lstStyle/>
        <a:p>
          <a:endParaRPr lang="en-US"/>
        </a:p>
      </dgm:t>
    </dgm:pt>
    <dgm:pt modelId="{81A3B83E-4328-4249-B3F8-23180DA0F3BD}" type="sibTrans" cxnId="{95D534EF-E0A4-4C6A-AFF2-07A116BFDAD8}">
      <dgm:prSet/>
      <dgm:spPr/>
      <dgm:t>
        <a:bodyPr/>
        <a:lstStyle/>
        <a:p>
          <a:endParaRPr lang="en-US"/>
        </a:p>
      </dgm:t>
    </dgm:pt>
    <dgm:pt modelId="{7CA32E2B-0F4D-4446-84D8-142452C74017}">
      <dgm:prSet/>
      <dgm:spPr/>
      <dgm:t>
        <a:bodyPr/>
        <a:lstStyle/>
        <a:p>
          <a:r>
            <a:rPr lang="en-AU" dirty="0"/>
            <a:t>Cab Treasurer – Tim Trainor</a:t>
          </a:r>
          <a:endParaRPr lang="en-US" dirty="0"/>
        </a:p>
      </dgm:t>
    </dgm:pt>
    <dgm:pt modelId="{AE749637-6135-4F3B-9A55-E5CEC4E1303E}" type="parTrans" cxnId="{ED4D8E99-9F14-4284-BC66-50758183F98E}">
      <dgm:prSet/>
      <dgm:spPr/>
      <dgm:t>
        <a:bodyPr/>
        <a:lstStyle/>
        <a:p>
          <a:endParaRPr lang="en-US"/>
        </a:p>
      </dgm:t>
    </dgm:pt>
    <dgm:pt modelId="{9CC102E3-CE25-432D-9141-C6AB48A5FC70}" type="sibTrans" cxnId="{ED4D8E99-9F14-4284-BC66-50758183F98E}">
      <dgm:prSet/>
      <dgm:spPr/>
      <dgm:t>
        <a:bodyPr/>
        <a:lstStyle/>
        <a:p>
          <a:endParaRPr lang="en-US"/>
        </a:p>
      </dgm:t>
    </dgm:pt>
    <dgm:pt modelId="{9C6ED7B9-0AE9-4C24-86D2-97B794743DF8}">
      <dgm:prSet/>
      <dgm:spPr/>
      <dgm:t>
        <a:bodyPr/>
        <a:lstStyle/>
        <a:p>
          <a:r>
            <a:rPr lang="en-AU" dirty="0"/>
            <a:t>CBL – PDG Ian Bruning</a:t>
          </a:r>
          <a:endParaRPr lang="en-US" dirty="0"/>
        </a:p>
      </dgm:t>
    </dgm:pt>
    <dgm:pt modelId="{F0D212EE-3111-46E3-931F-E780D0A0D220}" type="parTrans" cxnId="{D984CADA-E977-4080-A23E-30DE1875962C}">
      <dgm:prSet/>
      <dgm:spPr/>
      <dgm:t>
        <a:bodyPr/>
        <a:lstStyle/>
        <a:p>
          <a:endParaRPr lang="en-US"/>
        </a:p>
      </dgm:t>
    </dgm:pt>
    <dgm:pt modelId="{03DC1DE2-DD3E-4112-824A-ED85E8135EEE}" type="sibTrans" cxnId="{D984CADA-E977-4080-A23E-30DE1875962C}">
      <dgm:prSet/>
      <dgm:spPr/>
      <dgm:t>
        <a:bodyPr/>
        <a:lstStyle/>
        <a:p>
          <a:endParaRPr lang="en-US"/>
        </a:p>
      </dgm:t>
    </dgm:pt>
    <dgm:pt modelId="{9D9C7429-A27A-428A-AE21-34D9F63C0244}" type="pres">
      <dgm:prSet presAssocID="{F5D74E41-9A9A-4EFB-97C3-81C35F86EB82}" presName="linear" presStyleCnt="0">
        <dgm:presLayoutVars>
          <dgm:animLvl val="lvl"/>
          <dgm:resizeHandles val="exact"/>
        </dgm:presLayoutVars>
      </dgm:prSet>
      <dgm:spPr/>
    </dgm:pt>
    <dgm:pt modelId="{F8EE7F7D-2509-42FB-B3F8-6020955169AD}" type="pres">
      <dgm:prSet presAssocID="{F9CAE069-BEE7-42D0-9814-F8F90AC6689E}" presName="parentText" presStyleLbl="node1" presStyleIdx="0" presStyleCnt="6">
        <dgm:presLayoutVars>
          <dgm:chMax val="0"/>
          <dgm:bulletEnabled val="1"/>
        </dgm:presLayoutVars>
      </dgm:prSet>
      <dgm:spPr/>
    </dgm:pt>
    <dgm:pt modelId="{7E6DA750-77C1-403D-BCDA-73CF968CDB76}" type="pres">
      <dgm:prSet presAssocID="{E60C0F34-BED4-459C-BA36-E542E714B960}" presName="spacer" presStyleCnt="0"/>
      <dgm:spPr/>
    </dgm:pt>
    <dgm:pt modelId="{13B871B8-04E9-43BA-8B73-A5CBF06A24F4}" type="pres">
      <dgm:prSet presAssocID="{6D9B910D-AD9A-4116-B60A-7EF3415A4992}" presName="parentText" presStyleLbl="node1" presStyleIdx="1" presStyleCnt="6">
        <dgm:presLayoutVars>
          <dgm:chMax val="0"/>
          <dgm:bulletEnabled val="1"/>
        </dgm:presLayoutVars>
      </dgm:prSet>
      <dgm:spPr/>
    </dgm:pt>
    <dgm:pt modelId="{995439D0-1B52-49F6-8B77-B513857BA5EB}" type="pres">
      <dgm:prSet presAssocID="{8EAD0548-5E41-43EA-9D73-61160B435807}" presName="spacer" presStyleCnt="0"/>
      <dgm:spPr/>
    </dgm:pt>
    <dgm:pt modelId="{869CD6F8-F290-4519-A524-FE6A23F738BE}" type="pres">
      <dgm:prSet presAssocID="{3B2043D9-40B3-4FA9-A33D-65D9782330A4}" presName="parentText" presStyleLbl="node1" presStyleIdx="2" presStyleCnt="6">
        <dgm:presLayoutVars>
          <dgm:chMax val="0"/>
          <dgm:bulletEnabled val="1"/>
        </dgm:presLayoutVars>
      </dgm:prSet>
      <dgm:spPr/>
    </dgm:pt>
    <dgm:pt modelId="{E2BE86B3-CD5A-4D2A-883E-19180E7FEFC5}" type="pres">
      <dgm:prSet presAssocID="{09C6B987-FA09-4B7D-9AFF-0BD659A14BFD}" presName="spacer" presStyleCnt="0"/>
      <dgm:spPr/>
    </dgm:pt>
    <dgm:pt modelId="{F7D3A59C-FF14-4317-879F-9176E7E9531C}" type="pres">
      <dgm:prSet presAssocID="{00437713-AA3F-4A6C-A956-7B72AD99DD19}" presName="parentText" presStyleLbl="node1" presStyleIdx="3" presStyleCnt="6">
        <dgm:presLayoutVars>
          <dgm:chMax val="0"/>
          <dgm:bulletEnabled val="1"/>
        </dgm:presLayoutVars>
      </dgm:prSet>
      <dgm:spPr/>
    </dgm:pt>
    <dgm:pt modelId="{FB3377DB-8B3D-45C0-8D05-557D5CEB2421}" type="pres">
      <dgm:prSet presAssocID="{81A3B83E-4328-4249-B3F8-23180DA0F3BD}" presName="spacer" presStyleCnt="0"/>
      <dgm:spPr/>
    </dgm:pt>
    <dgm:pt modelId="{7535FC5B-1FAA-4720-94A8-919AA1C4AE25}" type="pres">
      <dgm:prSet presAssocID="{7CA32E2B-0F4D-4446-84D8-142452C74017}" presName="parentText" presStyleLbl="node1" presStyleIdx="4" presStyleCnt="6">
        <dgm:presLayoutVars>
          <dgm:chMax val="0"/>
          <dgm:bulletEnabled val="1"/>
        </dgm:presLayoutVars>
      </dgm:prSet>
      <dgm:spPr/>
    </dgm:pt>
    <dgm:pt modelId="{4C089447-1AFB-452C-B14B-0F57073506C2}" type="pres">
      <dgm:prSet presAssocID="{9CC102E3-CE25-432D-9141-C6AB48A5FC70}" presName="spacer" presStyleCnt="0"/>
      <dgm:spPr/>
    </dgm:pt>
    <dgm:pt modelId="{6D7C3343-71FA-4BE1-80DA-538747033B02}" type="pres">
      <dgm:prSet presAssocID="{9C6ED7B9-0AE9-4C24-86D2-97B794743DF8}" presName="parentText" presStyleLbl="node1" presStyleIdx="5" presStyleCnt="6">
        <dgm:presLayoutVars>
          <dgm:chMax val="0"/>
          <dgm:bulletEnabled val="1"/>
        </dgm:presLayoutVars>
      </dgm:prSet>
      <dgm:spPr/>
    </dgm:pt>
  </dgm:ptLst>
  <dgm:cxnLst>
    <dgm:cxn modelId="{E82CF905-CE19-40EE-BF69-FCAE4B084574}" type="presOf" srcId="{00437713-AA3F-4A6C-A956-7B72AD99DD19}" destId="{F7D3A59C-FF14-4317-879F-9176E7E9531C}" srcOrd="0" destOrd="0" presId="urn:microsoft.com/office/officeart/2005/8/layout/vList2"/>
    <dgm:cxn modelId="{8F920B15-D264-46F3-9505-71694D027FAE}" type="presOf" srcId="{6D9B910D-AD9A-4116-B60A-7EF3415A4992}" destId="{13B871B8-04E9-43BA-8B73-A5CBF06A24F4}" srcOrd="0" destOrd="0" presId="urn:microsoft.com/office/officeart/2005/8/layout/vList2"/>
    <dgm:cxn modelId="{1533B585-AD30-4E71-BB4A-DFED01CDBE31}" type="presOf" srcId="{3B2043D9-40B3-4FA9-A33D-65D9782330A4}" destId="{869CD6F8-F290-4519-A524-FE6A23F738BE}" srcOrd="0" destOrd="0" presId="urn:microsoft.com/office/officeart/2005/8/layout/vList2"/>
    <dgm:cxn modelId="{A33D218D-AD2D-45CC-AF33-46D21098B111}" srcId="{F5D74E41-9A9A-4EFB-97C3-81C35F86EB82}" destId="{6D9B910D-AD9A-4116-B60A-7EF3415A4992}" srcOrd="1" destOrd="0" parTransId="{037A79A3-195B-4168-9DD0-BFD640BA4A70}" sibTransId="{8EAD0548-5E41-43EA-9D73-61160B435807}"/>
    <dgm:cxn modelId="{ED4D8E99-9F14-4284-BC66-50758183F98E}" srcId="{F5D74E41-9A9A-4EFB-97C3-81C35F86EB82}" destId="{7CA32E2B-0F4D-4446-84D8-142452C74017}" srcOrd="4" destOrd="0" parTransId="{AE749637-6135-4F3B-9A55-E5CEC4E1303E}" sibTransId="{9CC102E3-CE25-432D-9141-C6AB48A5FC70}"/>
    <dgm:cxn modelId="{4867D1B6-8996-4E19-930E-3C9BD2FD0D39}" type="presOf" srcId="{F9CAE069-BEE7-42D0-9814-F8F90AC6689E}" destId="{F8EE7F7D-2509-42FB-B3F8-6020955169AD}" srcOrd="0" destOrd="0" presId="urn:microsoft.com/office/officeart/2005/8/layout/vList2"/>
    <dgm:cxn modelId="{FBE4F6CA-046F-41FC-B0B3-D8C5EA543065}" srcId="{F5D74E41-9A9A-4EFB-97C3-81C35F86EB82}" destId="{F9CAE069-BEE7-42D0-9814-F8F90AC6689E}" srcOrd="0" destOrd="0" parTransId="{A6BFE831-352F-4641-8191-249E1668C4FF}" sibTransId="{E60C0F34-BED4-459C-BA36-E542E714B960}"/>
    <dgm:cxn modelId="{E2BA96DA-56A7-4D75-AE0F-72117DCD9243}" type="presOf" srcId="{9C6ED7B9-0AE9-4C24-86D2-97B794743DF8}" destId="{6D7C3343-71FA-4BE1-80DA-538747033B02}" srcOrd="0" destOrd="0" presId="urn:microsoft.com/office/officeart/2005/8/layout/vList2"/>
    <dgm:cxn modelId="{D984CADA-E977-4080-A23E-30DE1875962C}" srcId="{F5D74E41-9A9A-4EFB-97C3-81C35F86EB82}" destId="{9C6ED7B9-0AE9-4C24-86D2-97B794743DF8}" srcOrd="5" destOrd="0" parTransId="{F0D212EE-3111-46E3-931F-E780D0A0D220}" sibTransId="{03DC1DE2-DD3E-4112-824A-ED85E8135EEE}"/>
    <dgm:cxn modelId="{D92B26E1-DC2F-45FB-993C-034C221DAC4F}" srcId="{F5D74E41-9A9A-4EFB-97C3-81C35F86EB82}" destId="{3B2043D9-40B3-4FA9-A33D-65D9782330A4}" srcOrd="2" destOrd="0" parTransId="{2A2DC726-4622-49B1-B641-75A53B2D6D06}" sibTransId="{09C6B987-FA09-4B7D-9AFF-0BD659A14BFD}"/>
    <dgm:cxn modelId="{FF30CFE2-66CA-467E-8B73-C6FF61C43BE9}" type="presOf" srcId="{7CA32E2B-0F4D-4446-84D8-142452C74017}" destId="{7535FC5B-1FAA-4720-94A8-919AA1C4AE25}" srcOrd="0" destOrd="0" presId="urn:microsoft.com/office/officeart/2005/8/layout/vList2"/>
    <dgm:cxn modelId="{95D534EF-E0A4-4C6A-AFF2-07A116BFDAD8}" srcId="{F5D74E41-9A9A-4EFB-97C3-81C35F86EB82}" destId="{00437713-AA3F-4A6C-A956-7B72AD99DD19}" srcOrd="3" destOrd="0" parTransId="{88CAAE92-0A60-4116-927A-5292F850A874}" sibTransId="{81A3B83E-4328-4249-B3F8-23180DA0F3BD}"/>
    <dgm:cxn modelId="{1DABB5F6-E845-4B57-AA94-3553B589CD51}" type="presOf" srcId="{F5D74E41-9A9A-4EFB-97C3-81C35F86EB82}" destId="{9D9C7429-A27A-428A-AE21-34D9F63C0244}" srcOrd="0" destOrd="0" presId="urn:microsoft.com/office/officeart/2005/8/layout/vList2"/>
    <dgm:cxn modelId="{6110FFB7-A95B-4154-B8D2-DC34C93B510C}" type="presParOf" srcId="{9D9C7429-A27A-428A-AE21-34D9F63C0244}" destId="{F8EE7F7D-2509-42FB-B3F8-6020955169AD}" srcOrd="0" destOrd="0" presId="urn:microsoft.com/office/officeart/2005/8/layout/vList2"/>
    <dgm:cxn modelId="{84858FBC-401F-45A1-8FA1-4D12143E0172}" type="presParOf" srcId="{9D9C7429-A27A-428A-AE21-34D9F63C0244}" destId="{7E6DA750-77C1-403D-BCDA-73CF968CDB76}" srcOrd="1" destOrd="0" presId="urn:microsoft.com/office/officeart/2005/8/layout/vList2"/>
    <dgm:cxn modelId="{281DC007-E4C0-45D6-A28E-BD53404B887F}" type="presParOf" srcId="{9D9C7429-A27A-428A-AE21-34D9F63C0244}" destId="{13B871B8-04E9-43BA-8B73-A5CBF06A24F4}" srcOrd="2" destOrd="0" presId="urn:microsoft.com/office/officeart/2005/8/layout/vList2"/>
    <dgm:cxn modelId="{2D68B49E-E30C-4C51-859C-A9DA5933BF6D}" type="presParOf" srcId="{9D9C7429-A27A-428A-AE21-34D9F63C0244}" destId="{995439D0-1B52-49F6-8B77-B513857BA5EB}" srcOrd="3" destOrd="0" presId="urn:microsoft.com/office/officeart/2005/8/layout/vList2"/>
    <dgm:cxn modelId="{B3C89298-A451-4FA5-895A-118736DBC215}" type="presParOf" srcId="{9D9C7429-A27A-428A-AE21-34D9F63C0244}" destId="{869CD6F8-F290-4519-A524-FE6A23F738BE}" srcOrd="4" destOrd="0" presId="urn:microsoft.com/office/officeart/2005/8/layout/vList2"/>
    <dgm:cxn modelId="{C2D43C5C-E692-4575-B450-DA6B837BB211}" type="presParOf" srcId="{9D9C7429-A27A-428A-AE21-34D9F63C0244}" destId="{E2BE86B3-CD5A-4D2A-883E-19180E7FEFC5}" srcOrd="5" destOrd="0" presId="urn:microsoft.com/office/officeart/2005/8/layout/vList2"/>
    <dgm:cxn modelId="{3E32A608-CC52-4965-84AC-A2DCDFF69263}" type="presParOf" srcId="{9D9C7429-A27A-428A-AE21-34D9F63C0244}" destId="{F7D3A59C-FF14-4317-879F-9176E7E9531C}" srcOrd="6" destOrd="0" presId="urn:microsoft.com/office/officeart/2005/8/layout/vList2"/>
    <dgm:cxn modelId="{1CB9F3F9-4710-4D9B-A746-6C4AE6D5E4E4}" type="presParOf" srcId="{9D9C7429-A27A-428A-AE21-34D9F63C0244}" destId="{FB3377DB-8B3D-45C0-8D05-557D5CEB2421}" srcOrd="7" destOrd="0" presId="urn:microsoft.com/office/officeart/2005/8/layout/vList2"/>
    <dgm:cxn modelId="{B15B6AEB-786E-4E30-B5D7-4F5E18CBFEF6}" type="presParOf" srcId="{9D9C7429-A27A-428A-AE21-34D9F63C0244}" destId="{7535FC5B-1FAA-4720-94A8-919AA1C4AE25}" srcOrd="8" destOrd="0" presId="urn:microsoft.com/office/officeart/2005/8/layout/vList2"/>
    <dgm:cxn modelId="{64FCD545-8992-4BAE-99DD-43ECFD856B2E}" type="presParOf" srcId="{9D9C7429-A27A-428A-AE21-34D9F63C0244}" destId="{4C089447-1AFB-452C-B14B-0F57073506C2}" srcOrd="9" destOrd="0" presId="urn:microsoft.com/office/officeart/2005/8/layout/vList2"/>
    <dgm:cxn modelId="{F3C2C5D0-602D-4027-AA74-F769361D8520}" type="presParOf" srcId="{9D9C7429-A27A-428A-AE21-34D9F63C0244}" destId="{6D7C3343-71FA-4BE1-80DA-538747033B0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698B7-32E4-4A4F-B548-686AAA17FA6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EBBEBE8-98A5-4E15-8DBB-340A006A4C22}">
      <dgm:prSet/>
      <dgm:spPr/>
      <dgm:t>
        <a:bodyPr/>
        <a:lstStyle/>
        <a:p>
          <a:r>
            <a:rPr lang="en-AU"/>
            <a:t>DG team visit</a:t>
          </a:r>
          <a:endParaRPr lang="en-US"/>
        </a:p>
      </dgm:t>
    </dgm:pt>
    <dgm:pt modelId="{8573D9DD-07CA-4BD4-991E-F8EBB97AB4E7}" type="parTrans" cxnId="{8781CD0F-719C-49D4-BB38-C1C7FF5F30E7}">
      <dgm:prSet/>
      <dgm:spPr/>
      <dgm:t>
        <a:bodyPr/>
        <a:lstStyle/>
        <a:p>
          <a:endParaRPr lang="en-US"/>
        </a:p>
      </dgm:t>
    </dgm:pt>
    <dgm:pt modelId="{C8223863-79C9-4A85-8FEC-BB51742BCA46}" type="sibTrans" cxnId="{8781CD0F-719C-49D4-BB38-C1C7FF5F30E7}">
      <dgm:prSet/>
      <dgm:spPr/>
      <dgm:t>
        <a:bodyPr/>
        <a:lstStyle/>
        <a:p>
          <a:endParaRPr lang="en-US"/>
        </a:p>
      </dgm:t>
    </dgm:pt>
    <dgm:pt modelId="{B48EFE91-9510-4CBA-B2E9-C33897042F4D}">
      <dgm:prSet/>
      <dgm:spPr/>
      <dgm:t>
        <a:bodyPr/>
        <a:lstStyle/>
        <a:p>
          <a:r>
            <a:rPr lang="en-AU"/>
            <a:t>Zone chair communication and visits</a:t>
          </a:r>
          <a:endParaRPr lang="en-US"/>
        </a:p>
      </dgm:t>
    </dgm:pt>
    <dgm:pt modelId="{CE023915-33D8-44C2-BAFA-69E662A06378}" type="parTrans" cxnId="{FA78C81C-79C2-49AA-955D-BAC1DD3E2F63}">
      <dgm:prSet/>
      <dgm:spPr/>
      <dgm:t>
        <a:bodyPr/>
        <a:lstStyle/>
        <a:p>
          <a:endParaRPr lang="en-US"/>
        </a:p>
      </dgm:t>
    </dgm:pt>
    <dgm:pt modelId="{9DB37C32-2A50-4B39-A6BC-D2A47EA1D519}" type="sibTrans" cxnId="{FA78C81C-79C2-49AA-955D-BAC1DD3E2F63}">
      <dgm:prSet/>
      <dgm:spPr/>
      <dgm:t>
        <a:bodyPr/>
        <a:lstStyle/>
        <a:p>
          <a:endParaRPr lang="en-US"/>
        </a:p>
      </dgm:t>
    </dgm:pt>
    <dgm:pt modelId="{50E7523B-56FB-4B8B-932E-C62DC2842C40}">
      <dgm:prSet/>
      <dgm:spPr/>
      <dgm:t>
        <a:bodyPr/>
        <a:lstStyle/>
        <a:p>
          <a:r>
            <a:rPr lang="en-AU"/>
            <a:t>Suggested visit dates</a:t>
          </a:r>
          <a:endParaRPr lang="en-US"/>
        </a:p>
      </dgm:t>
    </dgm:pt>
    <dgm:pt modelId="{A87A9416-3E42-493A-B597-3B4958DB3BAF}" type="parTrans" cxnId="{205198A6-41B8-43CD-A8ED-7C3CF86392DF}">
      <dgm:prSet/>
      <dgm:spPr/>
      <dgm:t>
        <a:bodyPr/>
        <a:lstStyle/>
        <a:p>
          <a:endParaRPr lang="en-US"/>
        </a:p>
      </dgm:t>
    </dgm:pt>
    <dgm:pt modelId="{59658693-4A4B-4F6C-9CF8-48D105C71666}" type="sibTrans" cxnId="{205198A6-41B8-43CD-A8ED-7C3CF86392DF}">
      <dgm:prSet/>
      <dgm:spPr/>
      <dgm:t>
        <a:bodyPr/>
        <a:lstStyle/>
        <a:p>
          <a:endParaRPr lang="en-US"/>
        </a:p>
      </dgm:t>
    </dgm:pt>
    <dgm:pt modelId="{8395A703-7BA1-46EB-BD75-083D5B6D8F07}">
      <dgm:prSet/>
      <dgm:spPr/>
      <dgm:t>
        <a:bodyPr/>
        <a:lstStyle/>
        <a:p>
          <a:r>
            <a:rPr lang="en-AU"/>
            <a:t>Zone meetings and their purpose</a:t>
          </a:r>
          <a:endParaRPr lang="en-US"/>
        </a:p>
      </dgm:t>
    </dgm:pt>
    <dgm:pt modelId="{7CEE643C-3D44-45DE-B70F-54B5B522ADE3}" type="parTrans" cxnId="{D5E5B715-C14A-4B55-BB95-C3BFBCE716D0}">
      <dgm:prSet/>
      <dgm:spPr/>
      <dgm:t>
        <a:bodyPr/>
        <a:lstStyle/>
        <a:p>
          <a:endParaRPr lang="en-US"/>
        </a:p>
      </dgm:t>
    </dgm:pt>
    <dgm:pt modelId="{AAE522A5-61BB-45D3-80C6-8DA3482745A9}" type="sibTrans" cxnId="{D5E5B715-C14A-4B55-BB95-C3BFBCE716D0}">
      <dgm:prSet/>
      <dgm:spPr/>
      <dgm:t>
        <a:bodyPr/>
        <a:lstStyle/>
        <a:p>
          <a:endParaRPr lang="en-US"/>
        </a:p>
      </dgm:t>
    </dgm:pt>
    <dgm:pt modelId="{F253215F-7EE6-4F2C-912A-C1E9EE97814C}" type="pres">
      <dgm:prSet presAssocID="{5A3698B7-32E4-4A4F-B548-686AAA17FA6C}" presName="root" presStyleCnt="0">
        <dgm:presLayoutVars>
          <dgm:dir/>
          <dgm:resizeHandles val="exact"/>
        </dgm:presLayoutVars>
      </dgm:prSet>
      <dgm:spPr/>
    </dgm:pt>
    <dgm:pt modelId="{2FCE3C5F-B279-457A-81E9-D744E8686B83}" type="pres">
      <dgm:prSet presAssocID="{8EBBEBE8-98A5-4E15-8DBB-340A006A4C22}" presName="compNode" presStyleCnt="0"/>
      <dgm:spPr/>
    </dgm:pt>
    <dgm:pt modelId="{0FEA0E5E-F137-4622-A057-4978EE527967}" type="pres">
      <dgm:prSet presAssocID="{8EBBEBE8-98A5-4E15-8DBB-340A006A4C22}" presName="bgRect" presStyleLbl="bgShp" presStyleIdx="0" presStyleCnt="4"/>
      <dgm:spPr/>
    </dgm:pt>
    <dgm:pt modelId="{1BD4A0D8-F0E4-4391-A3D2-2164CA672457}" type="pres">
      <dgm:prSet presAssocID="{8EBBEBE8-98A5-4E15-8DBB-340A006A4C2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436B8129-EDE1-40B3-A9D5-7897DA26DE9E}" type="pres">
      <dgm:prSet presAssocID="{8EBBEBE8-98A5-4E15-8DBB-340A006A4C22}" presName="spaceRect" presStyleCnt="0"/>
      <dgm:spPr/>
    </dgm:pt>
    <dgm:pt modelId="{177E80BF-FFF7-4C92-909F-619973522BED}" type="pres">
      <dgm:prSet presAssocID="{8EBBEBE8-98A5-4E15-8DBB-340A006A4C22}" presName="parTx" presStyleLbl="revTx" presStyleIdx="0" presStyleCnt="4">
        <dgm:presLayoutVars>
          <dgm:chMax val="0"/>
          <dgm:chPref val="0"/>
        </dgm:presLayoutVars>
      </dgm:prSet>
      <dgm:spPr/>
    </dgm:pt>
    <dgm:pt modelId="{1EEA5B3C-5C7C-48CB-AEE5-F061372E4430}" type="pres">
      <dgm:prSet presAssocID="{C8223863-79C9-4A85-8FEC-BB51742BCA46}" presName="sibTrans" presStyleCnt="0"/>
      <dgm:spPr/>
    </dgm:pt>
    <dgm:pt modelId="{EACEA800-CE67-42FE-BA53-760008E9E952}" type="pres">
      <dgm:prSet presAssocID="{B48EFE91-9510-4CBA-B2E9-C33897042F4D}" presName="compNode" presStyleCnt="0"/>
      <dgm:spPr/>
    </dgm:pt>
    <dgm:pt modelId="{02ADFB59-16F6-48DE-BBC1-734233481D08}" type="pres">
      <dgm:prSet presAssocID="{B48EFE91-9510-4CBA-B2E9-C33897042F4D}" presName="bgRect" presStyleLbl="bgShp" presStyleIdx="1" presStyleCnt="4"/>
      <dgm:spPr/>
    </dgm:pt>
    <dgm:pt modelId="{923623E7-4D02-4C17-BE48-23C39C39E72A}" type="pres">
      <dgm:prSet presAssocID="{B48EFE91-9510-4CBA-B2E9-C33897042F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BD9B4A77-97E6-4DA4-9C68-94EC47591208}" type="pres">
      <dgm:prSet presAssocID="{B48EFE91-9510-4CBA-B2E9-C33897042F4D}" presName="spaceRect" presStyleCnt="0"/>
      <dgm:spPr/>
    </dgm:pt>
    <dgm:pt modelId="{D652BDA5-DE5B-4D76-84BA-8B7E860B6879}" type="pres">
      <dgm:prSet presAssocID="{B48EFE91-9510-4CBA-B2E9-C33897042F4D}" presName="parTx" presStyleLbl="revTx" presStyleIdx="1" presStyleCnt="4">
        <dgm:presLayoutVars>
          <dgm:chMax val="0"/>
          <dgm:chPref val="0"/>
        </dgm:presLayoutVars>
      </dgm:prSet>
      <dgm:spPr/>
    </dgm:pt>
    <dgm:pt modelId="{1363632A-D30A-49DE-A071-D380B079EA0B}" type="pres">
      <dgm:prSet presAssocID="{9DB37C32-2A50-4B39-A6BC-D2A47EA1D519}" presName="sibTrans" presStyleCnt="0"/>
      <dgm:spPr/>
    </dgm:pt>
    <dgm:pt modelId="{3D49AFE6-F45D-43B2-9AC3-774DACF9F641}" type="pres">
      <dgm:prSet presAssocID="{50E7523B-56FB-4B8B-932E-C62DC2842C40}" presName="compNode" presStyleCnt="0"/>
      <dgm:spPr/>
    </dgm:pt>
    <dgm:pt modelId="{7DEAF285-0E1F-4BD9-B006-D4BFC996FA2F}" type="pres">
      <dgm:prSet presAssocID="{50E7523B-56FB-4B8B-932E-C62DC2842C40}" presName="bgRect" presStyleLbl="bgShp" presStyleIdx="2" presStyleCnt="4"/>
      <dgm:spPr/>
    </dgm:pt>
    <dgm:pt modelId="{FDF23AA7-ED7D-4646-ABAA-F4D5BACC0D86}" type="pres">
      <dgm:prSet presAssocID="{50E7523B-56FB-4B8B-932E-C62DC2842C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030DB7C0-8B84-479E-B86C-514B2F8E535F}" type="pres">
      <dgm:prSet presAssocID="{50E7523B-56FB-4B8B-932E-C62DC2842C40}" presName="spaceRect" presStyleCnt="0"/>
      <dgm:spPr/>
    </dgm:pt>
    <dgm:pt modelId="{85ACB7D7-907A-41E9-A1A6-D9424127718D}" type="pres">
      <dgm:prSet presAssocID="{50E7523B-56FB-4B8B-932E-C62DC2842C40}" presName="parTx" presStyleLbl="revTx" presStyleIdx="2" presStyleCnt="4">
        <dgm:presLayoutVars>
          <dgm:chMax val="0"/>
          <dgm:chPref val="0"/>
        </dgm:presLayoutVars>
      </dgm:prSet>
      <dgm:spPr/>
    </dgm:pt>
    <dgm:pt modelId="{5A133113-CAB2-4723-8E1F-E31AEE7718C9}" type="pres">
      <dgm:prSet presAssocID="{59658693-4A4B-4F6C-9CF8-48D105C71666}" presName="sibTrans" presStyleCnt="0"/>
      <dgm:spPr/>
    </dgm:pt>
    <dgm:pt modelId="{1704E339-FC7C-414B-A9BF-A8154894DF39}" type="pres">
      <dgm:prSet presAssocID="{8395A703-7BA1-46EB-BD75-083D5B6D8F07}" presName="compNode" presStyleCnt="0"/>
      <dgm:spPr/>
    </dgm:pt>
    <dgm:pt modelId="{FEA2882D-9370-4013-9370-E517222FAC53}" type="pres">
      <dgm:prSet presAssocID="{8395A703-7BA1-46EB-BD75-083D5B6D8F07}" presName="bgRect" presStyleLbl="bgShp" presStyleIdx="3" presStyleCnt="4"/>
      <dgm:spPr/>
    </dgm:pt>
    <dgm:pt modelId="{11C7E952-0083-4A14-A9EB-7794A7374834}" type="pres">
      <dgm:prSet presAssocID="{8395A703-7BA1-46EB-BD75-083D5B6D8F0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DAE1BE03-4E16-4F2B-A4D3-5D8AB8DADF5F}" type="pres">
      <dgm:prSet presAssocID="{8395A703-7BA1-46EB-BD75-083D5B6D8F07}" presName="spaceRect" presStyleCnt="0"/>
      <dgm:spPr/>
    </dgm:pt>
    <dgm:pt modelId="{787ED180-A510-4785-A48B-51EC50651518}" type="pres">
      <dgm:prSet presAssocID="{8395A703-7BA1-46EB-BD75-083D5B6D8F07}" presName="parTx" presStyleLbl="revTx" presStyleIdx="3" presStyleCnt="4">
        <dgm:presLayoutVars>
          <dgm:chMax val="0"/>
          <dgm:chPref val="0"/>
        </dgm:presLayoutVars>
      </dgm:prSet>
      <dgm:spPr/>
    </dgm:pt>
  </dgm:ptLst>
  <dgm:cxnLst>
    <dgm:cxn modelId="{262DF400-743D-4A80-A26F-D724E067A3C2}" type="presOf" srcId="{8395A703-7BA1-46EB-BD75-083D5B6D8F07}" destId="{787ED180-A510-4785-A48B-51EC50651518}" srcOrd="0" destOrd="0" presId="urn:microsoft.com/office/officeart/2018/2/layout/IconVerticalSolidList"/>
    <dgm:cxn modelId="{8781CD0F-719C-49D4-BB38-C1C7FF5F30E7}" srcId="{5A3698B7-32E4-4A4F-B548-686AAA17FA6C}" destId="{8EBBEBE8-98A5-4E15-8DBB-340A006A4C22}" srcOrd="0" destOrd="0" parTransId="{8573D9DD-07CA-4BD4-991E-F8EBB97AB4E7}" sibTransId="{C8223863-79C9-4A85-8FEC-BB51742BCA46}"/>
    <dgm:cxn modelId="{D5E5B715-C14A-4B55-BB95-C3BFBCE716D0}" srcId="{5A3698B7-32E4-4A4F-B548-686AAA17FA6C}" destId="{8395A703-7BA1-46EB-BD75-083D5B6D8F07}" srcOrd="3" destOrd="0" parTransId="{7CEE643C-3D44-45DE-B70F-54B5B522ADE3}" sibTransId="{AAE522A5-61BB-45D3-80C6-8DA3482745A9}"/>
    <dgm:cxn modelId="{FA78C81C-79C2-49AA-955D-BAC1DD3E2F63}" srcId="{5A3698B7-32E4-4A4F-B548-686AAA17FA6C}" destId="{B48EFE91-9510-4CBA-B2E9-C33897042F4D}" srcOrd="1" destOrd="0" parTransId="{CE023915-33D8-44C2-BAFA-69E662A06378}" sibTransId="{9DB37C32-2A50-4B39-A6BC-D2A47EA1D519}"/>
    <dgm:cxn modelId="{72439133-80E3-404C-AA90-13ECE297039E}" type="presOf" srcId="{8EBBEBE8-98A5-4E15-8DBB-340A006A4C22}" destId="{177E80BF-FFF7-4C92-909F-619973522BED}" srcOrd="0" destOrd="0" presId="urn:microsoft.com/office/officeart/2018/2/layout/IconVerticalSolidList"/>
    <dgm:cxn modelId="{5FA9DE77-6769-4741-815E-12CCA1A55A19}" type="presOf" srcId="{5A3698B7-32E4-4A4F-B548-686AAA17FA6C}" destId="{F253215F-7EE6-4F2C-912A-C1E9EE97814C}" srcOrd="0" destOrd="0" presId="urn:microsoft.com/office/officeart/2018/2/layout/IconVerticalSolidList"/>
    <dgm:cxn modelId="{205198A6-41B8-43CD-A8ED-7C3CF86392DF}" srcId="{5A3698B7-32E4-4A4F-B548-686AAA17FA6C}" destId="{50E7523B-56FB-4B8B-932E-C62DC2842C40}" srcOrd="2" destOrd="0" parTransId="{A87A9416-3E42-493A-B597-3B4958DB3BAF}" sibTransId="{59658693-4A4B-4F6C-9CF8-48D105C71666}"/>
    <dgm:cxn modelId="{65D7F7A7-D040-4865-9D30-BA1FB6880548}" type="presOf" srcId="{50E7523B-56FB-4B8B-932E-C62DC2842C40}" destId="{85ACB7D7-907A-41E9-A1A6-D9424127718D}" srcOrd="0" destOrd="0" presId="urn:microsoft.com/office/officeart/2018/2/layout/IconVerticalSolidList"/>
    <dgm:cxn modelId="{859352D4-42CA-4378-B54A-AD6673BFC50C}" type="presOf" srcId="{B48EFE91-9510-4CBA-B2E9-C33897042F4D}" destId="{D652BDA5-DE5B-4D76-84BA-8B7E860B6879}" srcOrd="0" destOrd="0" presId="urn:microsoft.com/office/officeart/2018/2/layout/IconVerticalSolidList"/>
    <dgm:cxn modelId="{22AC4D55-12FB-48F8-B030-517E80BFCAD2}" type="presParOf" srcId="{F253215F-7EE6-4F2C-912A-C1E9EE97814C}" destId="{2FCE3C5F-B279-457A-81E9-D744E8686B83}" srcOrd="0" destOrd="0" presId="urn:microsoft.com/office/officeart/2018/2/layout/IconVerticalSolidList"/>
    <dgm:cxn modelId="{3F1C0D8E-4A9F-460B-9197-47F064E99AAE}" type="presParOf" srcId="{2FCE3C5F-B279-457A-81E9-D744E8686B83}" destId="{0FEA0E5E-F137-4622-A057-4978EE527967}" srcOrd="0" destOrd="0" presId="urn:microsoft.com/office/officeart/2018/2/layout/IconVerticalSolidList"/>
    <dgm:cxn modelId="{6DF89515-458D-4FBA-96E0-D3AD9DD5378D}" type="presParOf" srcId="{2FCE3C5F-B279-457A-81E9-D744E8686B83}" destId="{1BD4A0D8-F0E4-4391-A3D2-2164CA672457}" srcOrd="1" destOrd="0" presId="urn:microsoft.com/office/officeart/2018/2/layout/IconVerticalSolidList"/>
    <dgm:cxn modelId="{4D37EB5B-B491-46CA-A837-931B89EB6AF8}" type="presParOf" srcId="{2FCE3C5F-B279-457A-81E9-D744E8686B83}" destId="{436B8129-EDE1-40B3-A9D5-7897DA26DE9E}" srcOrd="2" destOrd="0" presId="urn:microsoft.com/office/officeart/2018/2/layout/IconVerticalSolidList"/>
    <dgm:cxn modelId="{D8A65369-6F97-4F01-9623-D81A91639369}" type="presParOf" srcId="{2FCE3C5F-B279-457A-81E9-D744E8686B83}" destId="{177E80BF-FFF7-4C92-909F-619973522BED}" srcOrd="3" destOrd="0" presId="urn:microsoft.com/office/officeart/2018/2/layout/IconVerticalSolidList"/>
    <dgm:cxn modelId="{0E2AC2C1-7963-463F-AFB3-DB8006EDA2F9}" type="presParOf" srcId="{F253215F-7EE6-4F2C-912A-C1E9EE97814C}" destId="{1EEA5B3C-5C7C-48CB-AEE5-F061372E4430}" srcOrd="1" destOrd="0" presId="urn:microsoft.com/office/officeart/2018/2/layout/IconVerticalSolidList"/>
    <dgm:cxn modelId="{84313E53-B765-49F0-B978-1F96E4DA9362}" type="presParOf" srcId="{F253215F-7EE6-4F2C-912A-C1E9EE97814C}" destId="{EACEA800-CE67-42FE-BA53-760008E9E952}" srcOrd="2" destOrd="0" presId="urn:microsoft.com/office/officeart/2018/2/layout/IconVerticalSolidList"/>
    <dgm:cxn modelId="{4463A61F-78F7-4F3B-8A0C-0AACF92405EB}" type="presParOf" srcId="{EACEA800-CE67-42FE-BA53-760008E9E952}" destId="{02ADFB59-16F6-48DE-BBC1-734233481D08}" srcOrd="0" destOrd="0" presId="urn:microsoft.com/office/officeart/2018/2/layout/IconVerticalSolidList"/>
    <dgm:cxn modelId="{6D8C51DC-DE55-4992-B38E-9E96019A35F0}" type="presParOf" srcId="{EACEA800-CE67-42FE-BA53-760008E9E952}" destId="{923623E7-4D02-4C17-BE48-23C39C39E72A}" srcOrd="1" destOrd="0" presId="urn:microsoft.com/office/officeart/2018/2/layout/IconVerticalSolidList"/>
    <dgm:cxn modelId="{53A2D85C-8A82-49D7-B85D-8C2B235E8D05}" type="presParOf" srcId="{EACEA800-CE67-42FE-BA53-760008E9E952}" destId="{BD9B4A77-97E6-4DA4-9C68-94EC47591208}" srcOrd="2" destOrd="0" presId="urn:microsoft.com/office/officeart/2018/2/layout/IconVerticalSolidList"/>
    <dgm:cxn modelId="{0BA83341-9501-48B1-8D7E-27760EB4901B}" type="presParOf" srcId="{EACEA800-CE67-42FE-BA53-760008E9E952}" destId="{D652BDA5-DE5B-4D76-84BA-8B7E860B6879}" srcOrd="3" destOrd="0" presId="urn:microsoft.com/office/officeart/2018/2/layout/IconVerticalSolidList"/>
    <dgm:cxn modelId="{03D5B502-C45C-4626-B740-C322468A35B3}" type="presParOf" srcId="{F253215F-7EE6-4F2C-912A-C1E9EE97814C}" destId="{1363632A-D30A-49DE-A071-D380B079EA0B}" srcOrd="3" destOrd="0" presId="urn:microsoft.com/office/officeart/2018/2/layout/IconVerticalSolidList"/>
    <dgm:cxn modelId="{0AD512C5-C44A-4E36-A955-13E8F0DD0991}" type="presParOf" srcId="{F253215F-7EE6-4F2C-912A-C1E9EE97814C}" destId="{3D49AFE6-F45D-43B2-9AC3-774DACF9F641}" srcOrd="4" destOrd="0" presId="urn:microsoft.com/office/officeart/2018/2/layout/IconVerticalSolidList"/>
    <dgm:cxn modelId="{73AFA40A-F188-4A01-87FC-186C474014FA}" type="presParOf" srcId="{3D49AFE6-F45D-43B2-9AC3-774DACF9F641}" destId="{7DEAF285-0E1F-4BD9-B006-D4BFC996FA2F}" srcOrd="0" destOrd="0" presId="urn:microsoft.com/office/officeart/2018/2/layout/IconVerticalSolidList"/>
    <dgm:cxn modelId="{DD65F172-62A4-4A89-9A76-20F86FDB70CD}" type="presParOf" srcId="{3D49AFE6-F45D-43B2-9AC3-774DACF9F641}" destId="{FDF23AA7-ED7D-4646-ABAA-F4D5BACC0D86}" srcOrd="1" destOrd="0" presId="urn:microsoft.com/office/officeart/2018/2/layout/IconVerticalSolidList"/>
    <dgm:cxn modelId="{7EAA1F72-228F-44F2-81F4-2A454F3EB7DC}" type="presParOf" srcId="{3D49AFE6-F45D-43B2-9AC3-774DACF9F641}" destId="{030DB7C0-8B84-479E-B86C-514B2F8E535F}" srcOrd="2" destOrd="0" presId="urn:microsoft.com/office/officeart/2018/2/layout/IconVerticalSolidList"/>
    <dgm:cxn modelId="{9A5BEE34-0E6D-4034-B38B-AAEFF5370092}" type="presParOf" srcId="{3D49AFE6-F45D-43B2-9AC3-774DACF9F641}" destId="{85ACB7D7-907A-41E9-A1A6-D9424127718D}" srcOrd="3" destOrd="0" presId="urn:microsoft.com/office/officeart/2018/2/layout/IconVerticalSolidList"/>
    <dgm:cxn modelId="{A8BDFA4B-CBE7-4B0D-84E4-7746A1334102}" type="presParOf" srcId="{F253215F-7EE6-4F2C-912A-C1E9EE97814C}" destId="{5A133113-CAB2-4723-8E1F-E31AEE7718C9}" srcOrd="5" destOrd="0" presId="urn:microsoft.com/office/officeart/2018/2/layout/IconVerticalSolidList"/>
    <dgm:cxn modelId="{E7BC9B9B-3FB9-4641-B7E3-1C05178101F3}" type="presParOf" srcId="{F253215F-7EE6-4F2C-912A-C1E9EE97814C}" destId="{1704E339-FC7C-414B-A9BF-A8154894DF39}" srcOrd="6" destOrd="0" presId="urn:microsoft.com/office/officeart/2018/2/layout/IconVerticalSolidList"/>
    <dgm:cxn modelId="{3C0FCD4F-DDD9-4C4E-AA71-A09114FCC67B}" type="presParOf" srcId="{1704E339-FC7C-414B-A9BF-A8154894DF39}" destId="{FEA2882D-9370-4013-9370-E517222FAC53}" srcOrd="0" destOrd="0" presId="urn:microsoft.com/office/officeart/2018/2/layout/IconVerticalSolidList"/>
    <dgm:cxn modelId="{EC93B98B-A205-4602-81BA-BBBEAB47B9B6}" type="presParOf" srcId="{1704E339-FC7C-414B-A9BF-A8154894DF39}" destId="{11C7E952-0083-4A14-A9EB-7794A7374834}" srcOrd="1" destOrd="0" presId="urn:microsoft.com/office/officeart/2018/2/layout/IconVerticalSolidList"/>
    <dgm:cxn modelId="{9FA83CA6-AE63-4314-A0E9-812B247E62E6}" type="presParOf" srcId="{1704E339-FC7C-414B-A9BF-A8154894DF39}" destId="{DAE1BE03-4E16-4F2B-A4D3-5D8AB8DADF5F}" srcOrd="2" destOrd="0" presId="urn:microsoft.com/office/officeart/2018/2/layout/IconVerticalSolidList"/>
    <dgm:cxn modelId="{5413D71B-1A51-4CCC-909A-EB06B29A791F}" type="presParOf" srcId="{1704E339-FC7C-414B-A9BF-A8154894DF39}" destId="{787ED180-A510-4785-A48B-51EC506515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3C5053-187E-4022-B1CC-DF083988387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2D680C8-BC91-43DC-81E1-7A935BB073EA}">
      <dgm:prSet/>
      <dgm:spPr/>
      <dgm:t>
        <a:bodyPr/>
        <a:lstStyle/>
        <a:p>
          <a:pPr>
            <a:lnSpc>
              <a:spcPct val="100000"/>
            </a:lnSpc>
          </a:pPr>
          <a:r>
            <a:rPr lang="en-AU"/>
            <a:t>Club President– Stuart</a:t>
          </a:r>
          <a:endParaRPr lang="en-US"/>
        </a:p>
      </dgm:t>
    </dgm:pt>
    <dgm:pt modelId="{960814D5-E7D6-4D3B-9A84-860F816B4D3D}" type="parTrans" cxnId="{20E269BA-413B-46B6-A5B6-73463BB99234}">
      <dgm:prSet/>
      <dgm:spPr/>
      <dgm:t>
        <a:bodyPr/>
        <a:lstStyle/>
        <a:p>
          <a:endParaRPr lang="en-US"/>
        </a:p>
      </dgm:t>
    </dgm:pt>
    <dgm:pt modelId="{C3508DD5-56CB-4C85-AE42-9A2274F8EEEF}" type="sibTrans" cxnId="{20E269BA-413B-46B6-A5B6-73463BB99234}">
      <dgm:prSet/>
      <dgm:spPr/>
      <dgm:t>
        <a:bodyPr/>
        <a:lstStyle/>
        <a:p>
          <a:endParaRPr lang="en-US"/>
        </a:p>
      </dgm:t>
    </dgm:pt>
    <dgm:pt modelId="{6466A271-46F9-4531-B916-0E2A24089E43}">
      <dgm:prSet/>
      <dgm:spPr/>
      <dgm:t>
        <a:bodyPr/>
        <a:lstStyle/>
        <a:p>
          <a:pPr>
            <a:lnSpc>
              <a:spcPct val="100000"/>
            </a:lnSpc>
          </a:pPr>
          <a:r>
            <a:rPr lang="en-AU"/>
            <a:t>Club Treasurer – Tim Trainor</a:t>
          </a:r>
          <a:endParaRPr lang="en-US"/>
        </a:p>
      </dgm:t>
    </dgm:pt>
    <dgm:pt modelId="{874E8FD9-BF4E-486A-ADBC-2EC068A5278B}" type="parTrans" cxnId="{AEEC194A-4148-435B-B7B1-BFAD98B296BE}">
      <dgm:prSet/>
      <dgm:spPr/>
      <dgm:t>
        <a:bodyPr/>
        <a:lstStyle/>
        <a:p>
          <a:endParaRPr lang="en-US"/>
        </a:p>
      </dgm:t>
    </dgm:pt>
    <dgm:pt modelId="{B9CCA77E-5775-4037-B014-73D42BB5CE5A}" type="sibTrans" cxnId="{AEEC194A-4148-435B-B7B1-BFAD98B296BE}">
      <dgm:prSet/>
      <dgm:spPr/>
      <dgm:t>
        <a:bodyPr/>
        <a:lstStyle/>
        <a:p>
          <a:endParaRPr lang="en-US"/>
        </a:p>
      </dgm:t>
    </dgm:pt>
    <dgm:pt modelId="{4CE31CA4-C498-428C-B03D-D87751BF2B0B}">
      <dgm:prSet/>
      <dgm:spPr/>
      <dgm:t>
        <a:bodyPr/>
        <a:lstStyle/>
        <a:p>
          <a:pPr>
            <a:lnSpc>
              <a:spcPct val="100000"/>
            </a:lnSpc>
          </a:pPr>
          <a:r>
            <a:rPr lang="en-AU"/>
            <a:t>Club Secretary- Christine Cufflin</a:t>
          </a:r>
          <a:endParaRPr lang="en-US"/>
        </a:p>
      </dgm:t>
    </dgm:pt>
    <dgm:pt modelId="{EA97DDCA-81DA-44CA-9E5A-F12B0E6E0293}" type="parTrans" cxnId="{BA07354D-4A66-4EC4-AFD1-C4C658F2C1CA}">
      <dgm:prSet/>
      <dgm:spPr/>
      <dgm:t>
        <a:bodyPr/>
        <a:lstStyle/>
        <a:p>
          <a:endParaRPr lang="en-US"/>
        </a:p>
      </dgm:t>
    </dgm:pt>
    <dgm:pt modelId="{46FC7CAE-7B2D-4568-B32F-6F3B38237E73}" type="sibTrans" cxnId="{BA07354D-4A66-4EC4-AFD1-C4C658F2C1CA}">
      <dgm:prSet/>
      <dgm:spPr/>
      <dgm:t>
        <a:bodyPr/>
        <a:lstStyle/>
        <a:p>
          <a:endParaRPr lang="en-US"/>
        </a:p>
      </dgm:t>
    </dgm:pt>
    <dgm:pt modelId="{E43D2A68-E0F7-4930-B1C6-8D2ED6D1E695}" type="pres">
      <dgm:prSet presAssocID="{2B3C5053-187E-4022-B1CC-DF083988387B}" presName="root" presStyleCnt="0">
        <dgm:presLayoutVars>
          <dgm:dir/>
          <dgm:resizeHandles val="exact"/>
        </dgm:presLayoutVars>
      </dgm:prSet>
      <dgm:spPr/>
    </dgm:pt>
    <dgm:pt modelId="{33E354FC-6557-44F8-B1DD-6FF0846965AE}" type="pres">
      <dgm:prSet presAssocID="{32D680C8-BC91-43DC-81E1-7A935BB073EA}" presName="compNode" presStyleCnt="0"/>
      <dgm:spPr/>
    </dgm:pt>
    <dgm:pt modelId="{B4A524F4-ED1C-41C4-B99E-88E8FF9D878C}" type="pres">
      <dgm:prSet presAssocID="{32D680C8-BC91-43DC-81E1-7A935BB073EA}" presName="bgRect" presStyleLbl="bgShp" presStyleIdx="0" presStyleCnt="3"/>
      <dgm:spPr/>
    </dgm:pt>
    <dgm:pt modelId="{9BB02E1D-1809-480C-913B-962FE06F6D67}" type="pres">
      <dgm:prSet presAssocID="{32D680C8-BC91-43DC-81E1-7A935BB073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532A2D9F-96FE-40CA-80DE-8D36573A7C0A}" type="pres">
      <dgm:prSet presAssocID="{32D680C8-BC91-43DC-81E1-7A935BB073EA}" presName="spaceRect" presStyleCnt="0"/>
      <dgm:spPr/>
    </dgm:pt>
    <dgm:pt modelId="{05CF7525-2018-478A-92D9-EDAF09044C5A}" type="pres">
      <dgm:prSet presAssocID="{32D680C8-BC91-43DC-81E1-7A935BB073EA}" presName="parTx" presStyleLbl="revTx" presStyleIdx="0" presStyleCnt="3">
        <dgm:presLayoutVars>
          <dgm:chMax val="0"/>
          <dgm:chPref val="0"/>
        </dgm:presLayoutVars>
      </dgm:prSet>
      <dgm:spPr/>
    </dgm:pt>
    <dgm:pt modelId="{38AEA733-8758-4B86-A811-DFC0C693218E}" type="pres">
      <dgm:prSet presAssocID="{C3508DD5-56CB-4C85-AE42-9A2274F8EEEF}" presName="sibTrans" presStyleCnt="0"/>
      <dgm:spPr/>
    </dgm:pt>
    <dgm:pt modelId="{A08EE7AD-6FB8-42F3-8979-09E3595C6F55}" type="pres">
      <dgm:prSet presAssocID="{6466A271-46F9-4531-B916-0E2A24089E43}" presName="compNode" presStyleCnt="0"/>
      <dgm:spPr/>
    </dgm:pt>
    <dgm:pt modelId="{FDB07D24-D79B-48B7-9E00-21480458C073}" type="pres">
      <dgm:prSet presAssocID="{6466A271-46F9-4531-B916-0E2A24089E43}" presName="bgRect" presStyleLbl="bgShp" presStyleIdx="1" presStyleCnt="3"/>
      <dgm:spPr/>
    </dgm:pt>
    <dgm:pt modelId="{0981F5C5-4BA0-4099-B711-6B66CEA7E21D}" type="pres">
      <dgm:prSet presAssocID="{6466A271-46F9-4531-B916-0E2A24089E4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8E686027-B7C4-4525-86FD-CC594C567E24}" type="pres">
      <dgm:prSet presAssocID="{6466A271-46F9-4531-B916-0E2A24089E43}" presName="spaceRect" presStyleCnt="0"/>
      <dgm:spPr/>
    </dgm:pt>
    <dgm:pt modelId="{17124CCA-1118-4333-B82F-D292D0E2B67E}" type="pres">
      <dgm:prSet presAssocID="{6466A271-46F9-4531-B916-0E2A24089E43}" presName="parTx" presStyleLbl="revTx" presStyleIdx="1" presStyleCnt="3">
        <dgm:presLayoutVars>
          <dgm:chMax val="0"/>
          <dgm:chPref val="0"/>
        </dgm:presLayoutVars>
      </dgm:prSet>
      <dgm:spPr/>
    </dgm:pt>
    <dgm:pt modelId="{BCD8285C-6C45-4326-82E3-AFD8894A68C9}" type="pres">
      <dgm:prSet presAssocID="{B9CCA77E-5775-4037-B014-73D42BB5CE5A}" presName="sibTrans" presStyleCnt="0"/>
      <dgm:spPr/>
    </dgm:pt>
    <dgm:pt modelId="{512F8CCE-065F-4673-B3A8-A04C38D856AA}" type="pres">
      <dgm:prSet presAssocID="{4CE31CA4-C498-428C-B03D-D87751BF2B0B}" presName="compNode" presStyleCnt="0"/>
      <dgm:spPr/>
    </dgm:pt>
    <dgm:pt modelId="{46DEF4F1-C78F-41FC-8E32-A29EFDD88930}" type="pres">
      <dgm:prSet presAssocID="{4CE31CA4-C498-428C-B03D-D87751BF2B0B}" presName="bgRect" presStyleLbl="bgShp" presStyleIdx="2" presStyleCnt="3"/>
      <dgm:spPr/>
    </dgm:pt>
    <dgm:pt modelId="{9C5486DD-AADF-4F1D-84E8-FBA5D7FC80E0}" type="pres">
      <dgm:prSet presAssocID="{4CE31CA4-C498-428C-B03D-D87751BF2B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F274D178-9BA9-464D-9F42-D75BDE183285}" type="pres">
      <dgm:prSet presAssocID="{4CE31CA4-C498-428C-B03D-D87751BF2B0B}" presName="spaceRect" presStyleCnt="0"/>
      <dgm:spPr/>
    </dgm:pt>
    <dgm:pt modelId="{984FE948-EBD7-4DB1-BCA4-A6EB41C2E403}" type="pres">
      <dgm:prSet presAssocID="{4CE31CA4-C498-428C-B03D-D87751BF2B0B}" presName="parTx" presStyleLbl="revTx" presStyleIdx="2" presStyleCnt="3">
        <dgm:presLayoutVars>
          <dgm:chMax val="0"/>
          <dgm:chPref val="0"/>
        </dgm:presLayoutVars>
      </dgm:prSet>
      <dgm:spPr/>
    </dgm:pt>
  </dgm:ptLst>
  <dgm:cxnLst>
    <dgm:cxn modelId="{3F77F122-AE0E-4AFD-AEA3-EDDD955F3AA7}" type="presOf" srcId="{32D680C8-BC91-43DC-81E1-7A935BB073EA}" destId="{05CF7525-2018-478A-92D9-EDAF09044C5A}" srcOrd="0" destOrd="0" presId="urn:microsoft.com/office/officeart/2018/2/layout/IconVerticalSolidList"/>
    <dgm:cxn modelId="{1C102D25-9EA7-4FEB-A8B8-49BC0D4A7FC4}" type="presOf" srcId="{6466A271-46F9-4531-B916-0E2A24089E43}" destId="{17124CCA-1118-4333-B82F-D292D0E2B67E}" srcOrd="0" destOrd="0" presId="urn:microsoft.com/office/officeart/2018/2/layout/IconVerticalSolidList"/>
    <dgm:cxn modelId="{AEEC194A-4148-435B-B7B1-BFAD98B296BE}" srcId="{2B3C5053-187E-4022-B1CC-DF083988387B}" destId="{6466A271-46F9-4531-B916-0E2A24089E43}" srcOrd="1" destOrd="0" parTransId="{874E8FD9-BF4E-486A-ADBC-2EC068A5278B}" sibTransId="{B9CCA77E-5775-4037-B014-73D42BB5CE5A}"/>
    <dgm:cxn modelId="{BA07354D-4A66-4EC4-AFD1-C4C658F2C1CA}" srcId="{2B3C5053-187E-4022-B1CC-DF083988387B}" destId="{4CE31CA4-C498-428C-B03D-D87751BF2B0B}" srcOrd="2" destOrd="0" parTransId="{EA97DDCA-81DA-44CA-9E5A-F12B0E6E0293}" sibTransId="{46FC7CAE-7B2D-4568-B32F-6F3B38237E73}"/>
    <dgm:cxn modelId="{8303866D-E5CB-474E-8056-5AD170EC9A73}" type="presOf" srcId="{4CE31CA4-C498-428C-B03D-D87751BF2B0B}" destId="{984FE948-EBD7-4DB1-BCA4-A6EB41C2E403}" srcOrd="0" destOrd="0" presId="urn:microsoft.com/office/officeart/2018/2/layout/IconVerticalSolidList"/>
    <dgm:cxn modelId="{ED30B076-4A47-4453-B01B-C51A2813A6C4}" type="presOf" srcId="{2B3C5053-187E-4022-B1CC-DF083988387B}" destId="{E43D2A68-E0F7-4930-B1C6-8D2ED6D1E695}" srcOrd="0" destOrd="0" presId="urn:microsoft.com/office/officeart/2018/2/layout/IconVerticalSolidList"/>
    <dgm:cxn modelId="{20E269BA-413B-46B6-A5B6-73463BB99234}" srcId="{2B3C5053-187E-4022-B1CC-DF083988387B}" destId="{32D680C8-BC91-43DC-81E1-7A935BB073EA}" srcOrd="0" destOrd="0" parTransId="{960814D5-E7D6-4D3B-9A84-860F816B4D3D}" sibTransId="{C3508DD5-56CB-4C85-AE42-9A2274F8EEEF}"/>
    <dgm:cxn modelId="{E28BD9F5-A595-432A-9328-C1956F58FDF3}" type="presParOf" srcId="{E43D2A68-E0F7-4930-B1C6-8D2ED6D1E695}" destId="{33E354FC-6557-44F8-B1DD-6FF0846965AE}" srcOrd="0" destOrd="0" presId="urn:microsoft.com/office/officeart/2018/2/layout/IconVerticalSolidList"/>
    <dgm:cxn modelId="{BCCA0E77-FF65-4304-892D-A5C25FA87CBD}" type="presParOf" srcId="{33E354FC-6557-44F8-B1DD-6FF0846965AE}" destId="{B4A524F4-ED1C-41C4-B99E-88E8FF9D878C}" srcOrd="0" destOrd="0" presId="urn:microsoft.com/office/officeart/2018/2/layout/IconVerticalSolidList"/>
    <dgm:cxn modelId="{C8519BAC-D2DC-4CDF-962F-EBB615D40DFB}" type="presParOf" srcId="{33E354FC-6557-44F8-B1DD-6FF0846965AE}" destId="{9BB02E1D-1809-480C-913B-962FE06F6D67}" srcOrd="1" destOrd="0" presId="urn:microsoft.com/office/officeart/2018/2/layout/IconVerticalSolidList"/>
    <dgm:cxn modelId="{EB155DB6-3DD2-4C01-8E71-B1E26E4CAB17}" type="presParOf" srcId="{33E354FC-6557-44F8-B1DD-6FF0846965AE}" destId="{532A2D9F-96FE-40CA-80DE-8D36573A7C0A}" srcOrd="2" destOrd="0" presId="urn:microsoft.com/office/officeart/2018/2/layout/IconVerticalSolidList"/>
    <dgm:cxn modelId="{15BBD0CA-24C5-4868-B08A-545F818216DF}" type="presParOf" srcId="{33E354FC-6557-44F8-B1DD-6FF0846965AE}" destId="{05CF7525-2018-478A-92D9-EDAF09044C5A}" srcOrd="3" destOrd="0" presId="urn:microsoft.com/office/officeart/2018/2/layout/IconVerticalSolidList"/>
    <dgm:cxn modelId="{A44E7139-80F5-4085-A1E5-662170435FB2}" type="presParOf" srcId="{E43D2A68-E0F7-4930-B1C6-8D2ED6D1E695}" destId="{38AEA733-8758-4B86-A811-DFC0C693218E}" srcOrd="1" destOrd="0" presId="urn:microsoft.com/office/officeart/2018/2/layout/IconVerticalSolidList"/>
    <dgm:cxn modelId="{3941DCBD-89BC-4E6D-8F1B-584E16A4B2FF}" type="presParOf" srcId="{E43D2A68-E0F7-4930-B1C6-8D2ED6D1E695}" destId="{A08EE7AD-6FB8-42F3-8979-09E3595C6F55}" srcOrd="2" destOrd="0" presId="urn:microsoft.com/office/officeart/2018/2/layout/IconVerticalSolidList"/>
    <dgm:cxn modelId="{02BEAC54-911F-4DBD-930F-3EEEFF55EF27}" type="presParOf" srcId="{A08EE7AD-6FB8-42F3-8979-09E3595C6F55}" destId="{FDB07D24-D79B-48B7-9E00-21480458C073}" srcOrd="0" destOrd="0" presId="urn:microsoft.com/office/officeart/2018/2/layout/IconVerticalSolidList"/>
    <dgm:cxn modelId="{C42B58BF-C459-4F4E-AB68-D8417F2733C8}" type="presParOf" srcId="{A08EE7AD-6FB8-42F3-8979-09E3595C6F55}" destId="{0981F5C5-4BA0-4099-B711-6B66CEA7E21D}" srcOrd="1" destOrd="0" presId="urn:microsoft.com/office/officeart/2018/2/layout/IconVerticalSolidList"/>
    <dgm:cxn modelId="{72995B92-9F60-4BDE-B6D0-6C6C7CFF1BE9}" type="presParOf" srcId="{A08EE7AD-6FB8-42F3-8979-09E3595C6F55}" destId="{8E686027-B7C4-4525-86FD-CC594C567E24}" srcOrd="2" destOrd="0" presId="urn:microsoft.com/office/officeart/2018/2/layout/IconVerticalSolidList"/>
    <dgm:cxn modelId="{1E3A4BB2-71D5-421A-879D-F14F09E71A74}" type="presParOf" srcId="{A08EE7AD-6FB8-42F3-8979-09E3595C6F55}" destId="{17124CCA-1118-4333-B82F-D292D0E2B67E}" srcOrd="3" destOrd="0" presId="urn:microsoft.com/office/officeart/2018/2/layout/IconVerticalSolidList"/>
    <dgm:cxn modelId="{6A7431B6-2651-490E-B215-254F87A40998}" type="presParOf" srcId="{E43D2A68-E0F7-4930-B1C6-8D2ED6D1E695}" destId="{BCD8285C-6C45-4326-82E3-AFD8894A68C9}" srcOrd="3" destOrd="0" presId="urn:microsoft.com/office/officeart/2018/2/layout/IconVerticalSolidList"/>
    <dgm:cxn modelId="{4520A80A-F385-4B01-8321-C6297ABBED73}" type="presParOf" srcId="{E43D2A68-E0F7-4930-B1C6-8D2ED6D1E695}" destId="{512F8CCE-065F-4673-B3A8-A04C38D856AA}" srcOrd="4" destOrd="0" presId="urn:microsoft.com/office/officeart/2018/2/layout/IconVerticalSolidList"/>
    <dgm:cxn modelId="{5984D4D6-DFCE-4259-9CE5-8A9B055A9B68}" type="presParOf" srcId="{512F8CCE-065F-4673-B3A8-A04C38D856AA}" destId="{46DEF4F1-C78F-41FC-8E32-A29EFDD88930}" srcOrd="0" destOrd="0" presId="urn:microsoft.com/office/officeart/2018/2/layout/IconVerticalSolidList"/>
    <dgm:cxn modelId="{8855CC2F-784D-475E-AB68-7051904DE159}" type="presParOf" srcId="{512F8CCE-065F-4673-B3A8-A04C38D856AA}" destId="{9C5486DD-AADF-4F1D-84E8-FBA5D7FC80E0}" srcOrd="1" destOrd="0" presId="urn:microsoft.com/office/officeart/2018/2/layout/IconVerticalSolidList"/>
    <dgm:cxn modelId="{950202B7-BD6E-49D0-A83E-849B21A42917}" type="presParOf" srcId="{512F8CCE-065F-4673-B3A8-A04C38D856AA}" destId="{F274D178-9BA9-464D-9F42-D75BDE183285}" srcOrd="2" destOrd="0" presId="urn:microsoft.com/office/officeart/2018/2/layout/IconVerticalSolidList"/>
    <dgm:cxn modelId="{9B99A9DF-C381-4B3E-B6DA-49F363515AA2}" type="presParOf" srcId="{512F8CCE-065F-4673-B3A8-A04C38D856AA}" destId="{984FE948-EBD7-4DB1-BCA4-A6EB41C2E4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7E4884-C3CC-4962-B44E-985B1BC9F2B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89B7F37-AB1C-4DFF-81BD-E7F67CFD2D09}">
      <dgm:prSet/>
      <dgm:spPr/>
      <dgm:t>
        <a:bodyPr/>
        <a:lstStyle/>
        <a:p>
          <a:pPr>
            <a:defRPr cap="all"/>
          </a:pPr>
          <a:r>
            <a:rPr lang="en-AU"/>
            <a:t>Lions Portal</a:t>
          </a:r>
          <a:endParaRPr lang="en-US"/>
        </a:p>
      </dgm:t>
    </dgm:pt>
    <dgm:pt modelId="{0B834872-6C21-44D5-A779-DC14CB33623D}" type="parTrans" cxnId="{4DC581B5-D34F-4B2F-9F45-8D2CD89F0257}">
      <dgm:prSet/>
      <dgm:spPr/>
      <dgm:t>
        <a:bodyPr/>
        <a:lstStyle/>
        <a:p>
          <a:endParaRPr lang="en-US"/>
        </a:p>
      </dgm:t>
    </dgm:pt>
    <dgm:pt modelId="{82FA752D-E153-4E52-B529-15FB4C196B51}" type="sibTrans" cxnId="{4DC581B5-D34F-4B2F-9F45-8D2CD89F0257}">
      <dgm:prSet/>
      <dgm:spPr/>
      <dgm:t>
        <a:bodyPr/>
        <a:lstStyle/>
        <a:p>
          <a:endParaRPr lang="en-US"/>
        </a:p>
      </dgm:t>
    </dgm:pt>
    <dgm:pt modelId="{447BDBC3-B91D-442E-BA31-F824537A6348}">
      <dgm:prSet/>
      <dgm:spPr/>
      <dgm:t>
        <a:bodyPr/>
        <a:lstStyle/>
        <a:p>
          <a:pPr>
            <a:defRPr cap="all"/>
          </a:pPr>
          <a:r>
            <a:rPr lang="en-AU"/>
            <a:t>Lions Learning Centre</a:t>
          </a:r>
          <a:endParaRPr lang="en-US"/>
        </a:p>
      </dgm:t>
    </dgm:pt>
    <dgm:pt modelId="{2B73C81D-1EE2-4DC7-9245-4A5E2AFCA471}" type="parTrans" cxnId="{AFBC3C60-AB1C-4205-BF67-EEFD364449C3}">
      <dgm:prSet/>
      <dgm:spPr/>
      <dgm:t>
        <a:bodyPr/>
        <a:lstStyle/>
        <a:p>
          <a:endParaRPr lang="en-US"/>
        </a:p>
      </dgm:t>
    </dgm:pt>
    <dgm:pt modelId="{FDD58423-2AB8-4C9F-BEE5-136F895C1719}" type="sibTrans" cxnId="{AFBC3C60-AB1C-4205-BF67-EEFD364449C3}">
      <dgm:prSet/>
      <dgm:spPr/>
      <dgm:t>
        <a:bodyPr/>
        <a:lstStyle/>
        <a:p>
          <a:endParaRPr lang="en-US"/>
        </a:p>
      </dgm:t>
    </dgm:pt>
    <dgm:pt modelId="{E1449714-DFAA-4610-BF7E-58E8C3A8885E}">
      <dgm:prSet/>
      <dgm:spPr/>
      <dgm:t>
        <a:bodyPr/>
        <a:lstStyle/>
        <a:p>
          <a:pPr>
            <a:defRPr cap="all"/>
          </a:pPr>
          <a:r>
            <a:rPr lang="en-AU"/>
            <a:t>The role of the GLT team</a:t>
          </a:r>
          <a:endParaRPr lang="en-US"/>
        </a:p>
      </dgm:t>
    </dgm:pt>
    <dgm:pt modelId="{FA82B996-8C79-4F1A-9923-484901CA8E02}" type="parTrans" cxnId="{E7BB1C28-82FB-449B-B3BA-78EB31948D44}">
      <dgm:prSet/>
      <dgm:spPr/>
      <dgm:t>
        <a:bodyPr/>
        <a:lstStyle/>
        <a:p>
          <a:endParaRPr lang="en-US"/>
        </a:p>
      </dgm:t>
    </dgm:pt>
    <dgm:pt modelId="{4C6237E6-8CF2-4E24-AA32-6ED487C18CAE}" type="sibTrans" cxnId="{E7BB1C28-82FB-449B-B3BA-78EB31948D44}">
      <dgm:prSet/>
      <dgm:spPr/>
      <dgm:t>
        <a:bodyPr/>
        <a:lstStyle/>
        <a:p>
          <a:endParaRPr lang="en-US"/>
        </a:p>
      </dgm:t>
    </dgm:pt>
    <dgm:pt modelId="{F2F73388-C5BC-48C7-9889-4617BD8F8E2E}" type="pres">
      <dgm:prSet presAssocID="{767E4884-C3CC-4962-B44E-985B1BC9F2B1}" presName="root" presStyleCnt="0">
        <dgm:presLayoutVars>
          <dgm:dir/>
          <dgm:resizeHandles val="exact"/>
        </dgm:presLayoutVars>
      </dgm:prSet>
      <dgm:spPr/>
    </dgm:pt>
    <dgm:pt modelId="{E0883069-3AD9-495C-AD66-FAA1C6290B85}" type="pres">
      <dgm:prSet presAssocID="{A89B7F37-AB1C-4DFF-81BD-E7F67CFD2D09}" presName="compNode" presStyleCnt="0"/>
      <dgm:spPr/>
    </dgm:pt>
    <dgm:pt modelId="{4BA661E6-06B9-4B52-8081-F6448B60AEEE}" type="pres">
      <dgm:prSet presAssocID="{A89B7F37-AB1C-4DFF-81BD-E7F67CFD2D09}" presName="iconBgRect" presStyleLbl="bgShp" presStyleIdx="0" presStyleCnt="3"/>
      <dgm:spPr/>
    </dgm:pt>
    <dgm:pt modelId="{1ABCC000-EC27-4152-8050-366739F082D2}" type="pres">
      <dgm:prSet presAssocID="{A89B7F37-AB1C-4DFF-81BD-E7F67CFD2D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9A3BCA10-EEEE-4461-B7F9-5FA2A1550180}" type="pres">
      <dgm:prSet presAssocID="{A89B7F37-AB1C-4DFF-81BD-E7F67CFD2D09}" presName="spaceRect" presStyleCnt="0"/>
      <dgm:spPr/>
    </dgm:pt>
    <dgm:pt modelId="{AE29B7D5-D616-4D72-8CF2-FAE11F1E2AA6}" type="pres">
      <dgm:prSet presAssocID="{A89B7F37-AB1C-4DFF-81BD-E7F67CFD2D09}" presName="textRect" presStyleLbl="revTx" presStyleIdx="0" presStyleCnt="3">
        <dgm:presLayoutVars>
          <dgm:chMax val="1"/>
          <dgm:chPref val="1"/>
        </dgm:presLayoutVars>
      </dgm:prSet>
      <dgm:spPr/>
    </dgm:pt>
    <dgm:pt modelId="{4321799D-307E-4F09-823A-F9F6B762F458}" type="pres">
      <dgm:prSet presAssocID="{82FA752D-E153-4E52-B529-15FB4C196B51}" presName="sibTrans" presStyleCnt="0"/>
      <dgm:spPr/>
    </dgm:pt>
    <dgm:pt modelId="{2ED9459E-F305-4B84-8D44-8BC420EA277A}" type="pres">
      <dgm:prSet presAssocID="{447BDBC3-B91D-442E-BA31-F824537A6348}" presName="compNode" presStyleCnt="0"/>
      <dgm:spPr/>
    </dgm:pt>
    <dgm:pt modelId="{6F04DB81-2232-4368-8744-C1ED10F09069}" type="pres">
      <dgm:prSet presAssocID="{447BDBC3-B91D-442E-BA31-F824537A6348}" presName="iconBgRect" presStyleLbl="bgShp" presStyleIdx="1" presStyleCnt="3"/>
      <dgm:spPr/>
    </dgm:pt>
    <dgm:pt modelId="{30497EFE-3E5F-452C-B432-EFDD97CC860C}" type="pres">
      <dgm:prSet presAssocID="{447BDBC3-B91D-442E-BA31-F824537A63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F66865D-54C7-4FCE-B938-CA162F003894}" type="pres">
      <dgm:prSet presAssocID="{447BDBC3-B91D-442E-BA31-F824537A6348}" presName="spaceRect" presStyleCnt="0"/>
      <dgm:spPr/>
    </dgm:pt>
    <dgm:pt modelId="{8F61B127-0A23-4C81-9564-5B37AB94C56F}" type="pres">
      <dgm:prSet presAssocID="{447BDBC3-B91D-442E-BA31-F824537A6348}" presName="textRect" presStyleLbl="revTx" presStyleIdx="1" presStyleCnt="3">
        <dgm:presLayoutVars>
          <dgm:chMax val="1"/>
          <dgm:chPref val="1"/>
        </dgm:presLayoutVars>
      </dgm:prSet>
      <dgm:spPr/>
    </dgm:pt>
    <dgm:pt modelId="{CCCB040A-D3D0-4AB6-B8FA-C8D16D60EA4B}" type="pres">
      <dgm:prSet presAssocID="{FDD58423-2AB8-4C9F-BEE5-136F895C1719}" presName="sibTrans" presStyleCnt="0"/>
      <dgm:spPr/>
    </dgm:pt>
    <dgm:pt modelId="{EA233A92-45C8-4616-B426-D644730D1F50}" type="pres">
      <dgm:prSet presAssocID="{E1449714-DFAA-4610-BF7E-58E8C3A8885E}" presName="compNode" presStyleCnt="0"/>
      <dgm:spPr/>
    </dgm:pt>
    <dgm:pt modelId="{53CE7A47-F613-4778-B15C-6E44DD9D95B7}" type="pres">
      <dgm:prSet presAssocID="{E1449714-DFAA-4610-BF7E-58E8C3A8885E}" presName="iconBgRect" presStyleLbl="bgShp" presStyleIdx="2" presStyleCnt="3"/>
      <dgm:spPr/>
    </dgm:pt>
    <dgm:pt modelId="{EB22051A-50BC-44C9-B7A9-84BD5250349C}" type="pres">
      <dgm:prSet presAssocID="{E1449714-DFAA-4610-BF7E-58E8C3A888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FE06900F-C3C4-4D89-9D1A-3A172FFE73A9}" type="pres">
      <dgm:prSet presAssocID="{E1449714-DFAA-4610-BF7E-58E8C3A8885E}" presName="spaceRect" presStyleCnt="0"/>
      <dgm:spPr/>
    </dgm:pt>
    <dgm:pt modelId="{23C20597-3873-4D5F-A12B-5909F77E3358}" type="pres">
      <dgm:prSet presAssocID="{E1449714-DFAA-4610-BF7E-58E8C3A8885E}" presName="textRect" presStyleLbl="revTx" presStyleIdx="2" presStyleCnt="3">
        <dgm:presLayoutVars>
          <dgm:chMax val="1"/>
          <dgm:chPref val="1"/>
        </dgm:presLayoutVars>
      </dgm:prSet>
      <dgm:spPr/>
    </dgm:pt>
  </dgm:ptLst>
  <dgm:cxnLst>
    <dgm:cxn modelId="{139F5926-3D65-4355-8B25-EB94DECEE0D0}" type="presOf" srcId="{A89B7F37-AB1C-4DFF-81BD-E7F67CFD2D09}" destId="{AE29B7D5-D616-4D72-8CF2-FAE11F1E2AA6}" srcOrd="0" destOrd="0" presId="urn:microsoft.com/office/officeart/2018/5/layout/IconCircleLabelList"/>
    <dgm:cxn modelId="{E7BB1C28-82FB-449B-B3BA-78EB31948D44}" srcId="{767E4884-C3CC-4962-B44E-985B1BC9F2B1}" destId="{E1449714-DFAA-4610-BF7E-58E8C3A8885E}" srcOrd="2" destOrd="0" parTransId="{FA82B996-8C79-4F1A-9923-484901CA8E02}" sibTransId="{4C6237E6-8CF2-4E24-AA32-6ED487C18CAE}"/>
    <dgm:cxn modelId="{AFBC3C60-AB1C-4205-BF67-EEFD364449C3}" srcId="{767E4884-C3CC-4962-B44E-985B1BC9F2B1}" destId="{447BDBC3-B91D-442E-BA31-F824537A6348}" srcOrd="1" destOrd="0" parTransId="{2B73C81D-1EE2-4DC7-9245-4A5E2AFCA471}" sibTransId="{FDD58423-2AB8-4C9F-BEE5-136F895C1719}"/>
    <dgm:cxn modelId="{6E8BA76D-7B05-4608-8E73-C7FA804F5FB6}" type="presOf" srcId="{447BDBC3-B91D-442E-BA31-F824537A6348}" destId="{8F61B127-0A23-4C81-9564-5B37AB94C56F}" srcOrd="0" destOrd="0" presId="urn:microsoft.com/office/officeart/2018/5/layout/IconCircleLabelList"/>
    <dgm:cxn modelId="{4DC581B5-D34F-4B2F-9F45-8D2CD89F0257}" srcId="{767E4884-C3CC-4962-B44E-985B1BC9F2B1}" destId="{A89B7F37-AB1C-4DFF-81BD-E7F67CFD2D09}" srcOrd="0" destOrd="0" parTransId="{0B834872-6C21-44D5-A779-DC14CB33623D}" sibTransId="{82FA752D-E153-4E52-B529-15FB4C196B51}"/>
    <dgm:cxn modelId="{42AA79B9-400A-4C1F-BF2A-7DC49CA60169}" type="presOf" srcId="{E1449714-DFAA-4610-BF7E-58E8C3A8885E}" destId="{23C20597-3873-4D5F-A12B-5909F77E3358}" srcOrd="0" destOrd="0" presId="urn:microsoft.com/office/officeart/2018/5/layout/IconCircleLabelList"/>
    <dgm:cxn modelId="{83CEB8D9-589D-417A-A5C6-23B295E94B7C}" type="presOf" srcId="{767E4884-C3CC-4962-B44E-985B1BC9F2B1}" destId="{F2F73388-C5BC-48C7-9889-4617BD8F8E2E}" srcOrd="0" destOrd="0" presId="urn:microsoft.com/office/officeart/2018/5/layout/IconCircleLabelList"/>
    <dgm:cxn modelId="{52C7E9B7-3515-44DA-B8B1-74A9C97BE10A}" type="presParOf" srcId="{F2F73388-C5BC-48C7-9889-4617BD8F8E2E}" destId="{E0883069-3AD9-495C-AD66-FAA1C6290B85}" srcOrd="0" destOrd="0" presId="urn:microsoft.com/office/officeart/2018/5/layout/IconCircleLabelList"/>
    <dgm:cxn modelId="{31BF8077-FA54-4088-9454-685D360530D6}" type="presParOf" srcId="{E0883069-3AD9-495C-AD66-FAA1C6290B85}" destId="{4BA661E6-06B9-4B52-8081-F6448B60AEEE}" srcOrd="0" destOrd="0" presId="urn:microsoft.com/office/officeart/2018/5/layout/IconCircleLabelList"/>
    <dgm:cxn modelId="{035DB91C-8FB7-46C5-A23B-CB8EE7E44A37}" type="presParOf" srcId="{E0883069-3AD9-495C-AD66-FAA1C6290B85}" destId="{1ABCC000-EC27-4152-8050-366739F082D2}" srcOrd="1" destOrd="0" presId="urn:microsoft.com/office/officeart/2018/5/layout/IconCircleLabelList"/>
    <dgm:cxn modelId="{8E52BE5D-A89E-4E29-9EB4-A48A6FF167ED}" type="presParOf" srcId="{E0883069-3AD9-495C-AD66-FAA1C6290B85}" destId="{9A3BCA10-EEEE-4461-B7F9-5FA2A1550180}" srcOrd="2" destOrd="0" presId="urn:microsoft.com/office/officeart/2018/5/layout/IconCircleLabelList"/>
    <dgm:cxn modelId="{2FB3B87C-68A7-476D-B022-CCAC25732E89}" type="presParOf" srcId="{E0883069-3AD9-495C-AD66-FAA1C6290B85}" destId="{AE29B7D5-D616-4D72-8CF2-FAE11F1E2AA6}" srcOrd="3" destOrd="0" presId="urn:microsoft.com/office/officeart/2018/5/layout/IconCircleLabelList"/>
    <dgm:cxn modelId="{9F354528-70C1-4243-B2D3-DB347E5ABB34}" type="presParOf" srcId="{F2F73388-C5BC-48C7-9889-4617BD8F8E2E}" destId="{4321799D-307E-4F09-823A-F9F6B762F458}" srcOrd="1" destOrd="0" presId="urn:microsoft.com/office/officeart/2018/5/layout/IconCircleLabelList"/>
    <dgm:cxn modelId="{684DBEBB-B37D-49DE-908B-E51C665D4440}" type="presParOf" srcId="{F2F73388-C5BC-48C7-9889-4617BD8F8E2E}" destId="{2ED9459E-F305-4B84-8D44-8BC420EA277A}" srcOrd="2" destOrd="0" presId="urn:microsoft.com/office/officeart/2018/5/layout/IconCircleLabelList"/>
    <dgm:cxn modelId="{7113915D-31DC-49B0-A9C5-F567621D472F}" type="presParOf" srcId="{2ED9459E-F305-4B84-8D44-8BC420EA277A}" destId="{6F04DB81-2232-4368-8744-C1ED10F09069}" srcOrd="0" destOrd="0" presId="urn:microsoft.com/office/officeart/2018/5/layout/IconCircleLabelList"/>
    <dgm:cxn modelId="{CC61BEC7-849A-4B74-A3D9-C7FDC568FC1E}" type="presParOf" srcId="{2ED9459E-F305-4B84-8D44-8BC420EA277A}" destId="{30497EFE-3E5F-452C-B432-EFDD97CC860C}" srcOrd="1" destOrd="0" presId="urn:microsoft.com/office/officeart/2018/5/layout/IconCircleLabelList"/>
    <dgm:cxn modelId="{535692FA-5B51-4F85-829F-60BAA9F9DFAE}" type="presParOf" srcId="{2ED9459E-F305-4B84-8D44-8BC420EA277A}" destId="{AF66865D-54C7-4FCE-B938-CA162F003894}" srcOrd="2" destOrd="0" presId="urn:microsoft.com/office/officeart/2018/5/layout/IconCircleLabelList"/>
    <dgm:cxn modelId="{11EE4923-6B4A-487F-A91F-FD05895BAC97}" type="presParOf" srcId="{2ED9459E-F305-4B84-8D44-8BC420EA277A}" destId="{8F61B127-0A23-4C81-9564-5B37AB94C56F}" srcOrd="3" destOrd="0" presId="urn:microsoft.com/office/officeart/2018/5/layout/IconCircleLabelList"/>
    <dgm:cxn modelId="{80C3BE0B-69D5-4BBF-983D-8A32608D8657}" type="presParOf" srcId="{F2F73388-C5BC-48C7-9889-4617BD8F8E2E}" destId="{CCCB040A-D3D0-4AB6-B8FA-C8D16D60EA4B}" srcOrd="3" destOrd="0" presId="urn:microsoft.com/office/officeart/2018/5/layout/IconCircleLabelList"/>
    <dgm:cxn modelId="{DB848C28-E240-415D-B25B-0902D088F52C}" type="presParOf" srcId="{F2F73388-C5BC-48C7-9889-4617BD8F8E2E}" destId="{EA233A92-45C8-4616-B426-D644730D1F50}" srcOrd="4" destOrd="0" presId="urn:microsoft.com/office/officeart/2018/5/layout/IconCircleLabelList"/>
    <dgm:cxn modelId="{0BE7F4CC-167C-4F9D-8567-505324A19A73}" type="presParOf" srcId="{EA233A92-45C8-4616-B426-D644730D1F50}" destId="{53CE7A47-F613-4778-B15C-6E44DD9D95B7}" srcOrd="0" destOrd="0" presId="urn:microsoft.com/office/officeart/2018/5/layout/IconCircleLabelList"/>
    <dgm:cxn modelId="{237C7711-CDE7-411D-AAE4-6A7A4AAC12E3}" type="presParOf" srcId="{EA233A92-45C8-4616-B426-D644730D1F50}" destId="{EB22051A-50BC-44C9-B7A9-84BD5250349C}" srcOrd="1" destOrd="0" presId="urn:microsoft.com/office/officeart/2018/5/layout/IconCircleLabelList"/>
    <dgm:cxn modelId="{90820F9F-0ADA-4932-8E63-A530539FAE9E}" type="presParOf" srcId="{EA233A92-45C8-4616-B426-D644730D1F50}" destId="{FE06900F-C3C4-4D89-9D1A-3A172FFE73A9}" srcOrd="2" destOrd="0" presId="urn:microsoft.com/office/officeart/2018/5/layout/IconCircleLabelList"/>
    <dgm:cxn modelId="{D2580A31-27A0-48D9-8560-9D6180922BF8}" type="presParOf" srcId="{EA233A92-45C8-4616-B426-D644730D1F50}" destId="{23C20597-3873-4D5F-A12B-5909F77E335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D03C9-1FDF-4B88-B675-5FA9DE04CAED}">
      <dsp:nvSpPr>
        <dsp:cNvPr id="0" name=""/>
        <dsp:cNvSpPr/>
      </dsp:nvSpPr>
      <dsp:spPr>
        <a:xfrm>
          <a:off x="0" y="531"/>
          <a:ext cx="1006602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3C37C-BC98-402C-AE46-DECA4F2CD8E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2D88CB-B5A5-4894-917B-6CF0C69AA0AA}">
      <dsp:nvSpPr>
        <dsp:cNvPr id="0" name=""/>
        <dsp:cNvSpPr/>
      </dsp:nvSpPr>
      <dsp:spPr>
        <a:xfrm>
          <a:off x="1435590" y="531"/>
          <a:ext cx="863042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Google forms</a:t>
          </a:r>
          <a:endParaRPr lang="en-US" sz="2500" kern="1200"/>
        </a:p>
      </dsp:txBody>
      <dsp:txXfrm>
        <a:off x="1435590" y="531"/>
        <a:ext cx="8630429" cy="1242935"/>
      </dsp:txXfrm>
    </dsp:sp>
    <dsp:sp modelId="{75282A50-C4DC-46A0-B0C7-AFE8D70050E5}">
      <dsp:nvSpPr>
        <dsp:cNvPr id="0" name=""/>
        <dsp:cNvSpPr/>
      </dsp:nvSpPr>
      <dsp:spPr>
        <a:xfrm>
          <a:off x="0" y="1554201"/>
          <a:ext cx="1006602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14DF2C-13B5-425C-955B-C98DC476E942}">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A32421-5DE1-41CB-A2F7-9C0F557DEBDB}">
      <dsp:nvSpPr>
        <dsp:cNvPr id="0" name=""/>
        <dsp:cNvSpPr/>
      </dsp:nvSpPr>
      <dsp:spPr>
        <a:xfrm>
          <a:off x="1435590" y="1554201"/>
          <a:ext cx="863042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How to keep a record of your correspondence</a:t>
          </a:r>
          <a:endParaRPr lang="en-US" sz="2500" kern="1200"/>
        </a:p>
      </dsp:txBody>
      <dsp:txXfrm>
        <a:off x="1435590" y="1554201"/>
        <a:ext cx="8630429" cy="1242935"/>
      </dsp:txXfrm>
    </dsp:sp>
    <dsp:sp modelId="{C94A4676-73EE-40FA-B47B-0FF3B53951B7}">
      <dsp:nvSpPr>
        <dsp:cNvPr id="0" name=""/>
        <dsp:cNvSpPr/>
      </dsp:nvSpPr>
      <dsp:spPr>
        <a:xfrm>
          <a:off x="0" y="3107870"/>
          <a:ext cx="1006602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3C310-9348-4985-A30A-E4E40B7D97B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4AF3A2-2505-469A-A075-1E99EE9A2E14}">
      <dsp:nvSpPr>
        <dsp:cNvPr id="0" name=""/>
        <dsp:cNvSpPr/>
      </dsp:nvSpPr>
      <dsp:spPr>
        <a:xfrm>
          <a:off x="1435590" y="3107870"/>
          <a:ext cx="863042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The role of the District</a:t>
          </a:r>
          <a:endParaRPr lang="en-US" sz="2500" kern="1200"/>
        </a:p>
      </dsp:txBody>
      <dsp:txXfrm>
        <a:off x="1435590" y="3107870"/>
        <a:ext cx="863042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E7F7D-2509-42FB-B3F8-6020955169AD}">
      <dsp:nvSpPr>
        <dsp:cNvPr id="0" name=""/>
        <dsp:cNvSpPr/>
      </dsp:nvSpPr>
      <dsp:spPr>
        <a:xfrm>
          <a:off x="0" y="9512"/>
          <a:ext cx="6172199"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AU" sz="3000" kern="1200" dirty="0"/>
            <a:t>DG – Stuart Perrett</a:t>
          </a:r>
          <a:endParaRPr lang="en-US" sz="3000" kern="1200" dirty="0"/>
        </a:p>
      </dsp:txBody>
      <dsp:txXfrm>
        <a:off x="35982" y="45494"/>
        <a:ext cx="6100235" cy="665135"/>
      </dsp:txXfrm>
    </dsp:sp>
    <dsp:sp modelId="{13B871B8-04E9-43BA-8B73-A5CBF06A24F4}">
      <dsp:nvSpPr>
        <dsp:cNvPr id="0" name=""/>
        <dsp:cNvSpPr/>
      </dsp:nvSpPr>
      <dsp:spPr>
        <a:xfrm>
          <a:off x="0" y="833012"/>
          <a:ext cx="6172199"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AU" sz="3000" kern="1200" dirty="0"/>
            <a:t>1VDG – Johnson Chen</a:t>
          </a:r>
          <a:endParaRPr lang="en-US" sz="3000" kern="1200" dirty="0"/>
        </a:p>
      </dsp:txBody>
      <dsp:txXfrm>
        <a:off x="35982" y="868994"/>
        <a:ext cx="6100235" cy="665135"/>
      </dsp:txXfrm>
    </dsp:sp>
    <dsp:sp modelId="{869CD6F8-F290-4519-A524-FE6A23F738BE}">
      <dsp:nvSpPr>
        <dsp:cNvPr id="0" name=""/>
        <dsp:cNvSpPr/>
      </dsp:nvSpPr>
      <dsp:spPr>
        <a:xfrm>
          <a:off x="0" y="1656512"/>
          <a:ext cx="6172199"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AU" sz="3000" kern="1200" dirty="0"/>
            <a:t>2VDG – Sophia Argyrou</a:t>
          </a:r>
          <a:endParaRPr lang="en-US" sz="3000" kern="1200" dirty="0"/>
        </a:p>
      </dsp:txBody>
      <dsp:txXfrm>
        <a:off x="35982" y="1692494"/>
        <a:ext cx="6100235" cy="665135"/>
      </dsp:txXfrm>
    </dsp:sp>
    <dsp:sp modelId="{F7D3A59C-FF14-4317-879F-9176E7E9531C}">
      <dsp:nvSpPr>
        <dsp:cNvPr id="0" name=""/>
        <dsp:cNvSpPr/>
      </dsp:nvSpPr>
      <dsp:spPr>
        <a:xfrm>
          <a:off x="0" y="2480012"/>
          <a:ext cx="6172199"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AU" sz="3000" kern="1200" dirty="0"/>
            <a:t>Cab Secretary – Christine </a:t>
          </a:r>
          <a:r>
            <a:rPr lang="en-AU" sz="3000" kern="1200" dirty="0" err="1"/>
            <a:t>Cufflin</a:t>
          </a:r>
          <a:endParaRPr lang="en-US" sz="3000" kern="1200" dirty="0"/>
        </a:p>
      </dsp:txBody>
      <dsp:txXfrm>
        <a:off x="35982" y="2515994"/>
        <a:ext cx="6100235" cy="665135"/>
      </dsp:txXfrm>
    </dsp:sp>
    <dsp:sp modelId="{7535FC5B-1FAA-4720-94A8-919AA1C4AE25}">
      <dsp:nvSpPr>
        <dsp:cNvPr id="0" name=""/>
        <dsp:cNvSpPr/>
      </dsp:nvSpPr>
      <dsp:spPr>
        <a:xfrm>
          <a:off x="0" y="3303512"/>
          <a:ext cx="6172199"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AU" sz="3000" kern="1200" dirty="0"/>
            <a:t>Cab Treasurer – Tim Trainor</a:t>
          </a:r>
          <a:endParaRPr lang="en-US" sz="3000" kern="1200" dirty="0"/>
        </a:p>
      </dsp:txBody>
      <dsp:txXfrm>
        <a:off x="35982" y="3339494"/>
        <a:ext cx="6100235" cy="665135"/>
      </dsp:txXfrm>
    </dsp:sp>
    <dsp:sp modelId="{6D7C3343-71FA-4BE1-80DA-538747033B02}">
      <dsp:nvSpPr>
        <dsp:cNvPr id="0" name=""/>
        <dsp:cNvSpPr/>
      </dsp:nvSpPr>
      <dsp:spPr>
        <a:xfrm>
          <a:off x="0" y="4127012"/>
          <a:ext cx="6172199"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AU" sz="3000" kern="1200" dirty="0"/>
            <a:t>CBL – PDG Ian Bruning</a:t>
          </a:r>
          <a:endParaRPr lang="en-US" sz="3000" kern="1200" dirty="0"/>
        </a:p>
      </dsp:txBody>
      <dsp:txXfrm>
        <a:off x="35982" y="4162994"/>
        <a:ext cx="6100235" cy="665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0E5E-F137-4622-A057-4978EE527967}">
      <dsp:nvSpPr>
        <dsp:cNvPr id="0" name=""/>
        <dsp:cNvSpPr/>
      </dsp:nvSpPr>
      <dsp:spPr>
        <a:xfrm>
          <a:off x="0" y="1805"/>
          <a:ext cx="1006602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D4A0D8-F0E4-4391-A3D2-2164CA67245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7E80BF-FFF7-4C92-909F-619973522BED}">
      <dsp:nvSpPr>
        <dsp:cNvPr id="0" name=""/>
        <dsp:cNvSpPr/>
      </dsp:nvSpPr>
      <dsp:spPr>
        <a:xfrm>
          <a:off x="1057183" y="1805"/>
          <a:ext cx="900883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AU" sz="2200" kern="1200"/>
            <a:t>DG team visit</a:t>
          </a:r>
          <a:endParaRPr lang="en-US" sz="2200" kern="1200"/>
        </a:p>
      </dsp:txBody>
      <dsp:txXfrm>
        <a:off x="1057183" y="1805"/>
        <a:ext cx="9008836" cy="915310"/>
      </dsp:txXfrm>
    </dsp:sp>
    <dsp:sp modelId="{02ADFB59-16F6-48DE-BBC1-734233481D08}">
      <dsp:nvSpPr>
        <dsp:cNvPr id="0" name=""/>
        <dsp:cNvSpPr/>
      </dsp:nvSpPr>
      <dsp:spPr>
        <a:xfrm>
          <a:off x="0" y="1145944"/>
          <a:ext cx="1006602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3623E7-4D02-4C17-BE48-23C39C39E72A}">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52BDA5-DE5B-4D76-84BA-8B7E860B6879}">
      <dsp:nvSpPr>
        <dsp:cNvPr id="0" name=""/>
        <dsp:cNvSpPr/>
      </dsp:nvSpPr>
      <dsp:spPr>
        <a:xfrm>
          <a:off x="1057183" y="1145944"/>
          <a:ext cx="900883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AU" sz="2200" kern="1200"/>
            <a:t>Zone chair communication and visits</a:t>
          </a:r>
          <a:endParaRPr lang="en-US" sz="2200" kern="1200"/>
        </a:p>
      </dsp:txBody>
      <dsp:txXfrm>
        <a:off x="1057183" y="1145944"/>
        <a:ext cx="9008836" cy="915310"/>
      </dsp:txXfrm>
    </dsp:sp>
    <dsp:sp modelId="{7DEAF285-0E1F-4BD9-B006-D4BFC996FA2F}">
      <dsp:nvSpPr>
        <dsp:cNvPr id="0" name=""/>
        <dsp:cNvSpPr/>
      </dsp:nvSpPr>
      <dsp:spPr>
        <a:xfrm>
          <a:off x="0" y="2290082"/>
          <a:ext cx="1006602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23AA7-ED7D-4646-ABAA-F4D5BACC0D86}">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ACB7D7-907A-41E9-A1A6-D9424127718D}">
      <dsp:nvSpPr>
        <dsp:cNvPr id="0" name=""/>
        <dsp:cNvSpPr/>
      </dsp:nvSpPr>
      <dsp:spPr>
        <a:xfrm>
          <a:off x="1057183" y="2290082"/>
          <a:ext cx="900883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AU" sz="2200" kern="1200"/>
            <a:t>Suggested visit dates</a:t>
          </a:r>
          <a:endParaRPr lang="en-US" sz="2200" kern="1200"/>
        </a:p>
      </dsp:txBody>
      <dsp:txXfrm>
        <a:off x="1057183" y="2290082"/>
        <a:ext cx="9008836" cy="915310"/>
      </dsp:txXfrm>
    </dsp:sp>
    <dsp:sp modelId="{FEA2882D-9370-4013-9370-E517222FAC53}">
      <dsp:nvSpPr>
        <dsp:cNvPr id="0" name=""/>
        <dsp:cNvSpPr/>
      </dsp:nvSpPr>
      <dsp:spPr>
        <a:xfrm>
          <a:off x="0" y="3434221"/>
          <a:ext cx="1006602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7E952-0083-4A14-A9EB-7794A7374834}">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7ED180-A510-4785-A48B-51EC50651518}">
      <dsp:nvSpPr>
        <dsp:cNvPr id="0" name=""/>
        <dsp:cNvSpPr/>
      </dsp:nvSpPr>
      <dsp:spPr>
        <a:xfrm>
          <a:off x="1057183" y="3434221"/>
          <a:ext cx="900883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AU" sz="2200" kern="1200"/>
            <a:t>Zone meetings and their purpose</a:t>
          </a:r>
          <a:endParaRPr lang="en-US" sz="2200" kern="1200"/>
        </a:p>
      </dsp:txBody>
      <dsp:txXfrm>
        <a:off x="1057183" y="3434221"/>
        <a:ext cx="9008836" cy="91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524F4-ED1C-41C4-B99E-88E8FF9D878C}">
      <dsp:nvSpPr>
        <dsp:cNvPr id="0" name=""/>
        <dsp:cNvSpPr/>
      </dsp:nvSpPr>
      <dsp:spPr>
        <a:xfrm>
          <a:off x="0" y="594"/>
          <a:ext cx="6172199" cy="13921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B02E1D-1809-480C-913B-962FE06F6D67}">
      <dsp:nvSpPr>
        <dsp:cNvPr id="0" name=""/>
        <dsp:cNvSpPr/>
      </dsp:nvSpPr>
      <dsp:spPr>
        <a:xfrm>
          <a:off x="421117" y="313822"/>
          <a:ext cx="765668" cy="765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CF7525-2018-478A-92D9-EDAF09044C5A}">
      <dsp:nvSpPr>
        <dsp:cNvPr id="0" name=""/>
        <dsp:cNvSpPr/>
      </dsp:nvSpPr>
      <dsp:spPr>
        <a:xfrm>
          <a:off x="1607903" y="594"/>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AU" sz="2500" kern="1200"/>
            <a:t>Club President– Stuart</a:t>
          </a:r>
          <a:endParaRPr lang="en-US" sz="2500" kern="1200"/>
        </a:p>
      </dsp:txBody>
      <dsp:txXfrm>
        <a:off x="1607903" y="594"/>
        <a:ext cx="4564296" cy="1392124"/>
      </dsp:txXfrm>
    </dsp:sp>
    <dsp:sp modelId="{FDB07D24-D79B-48B7-9E00-21480458C073}">
      <dsp:nvSpPr>
        <dsp:cNvPr id="0" name=""/>
        <dsp:cNvSpPr/>
      </dsp:nvSpPr>
      <dsp:spPr>
        <a:xfrm>
          <a:off x="0" y="1740750"/>
          <a:ext cx="6172199" cy="13921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1F5C5-4BA0-4099-B711-6B66CEA7E21D}">
      <dsp:nvSpPr>
        <dsp:cNvPr id="0" name=""/>
        <dsp:cNvSpPr/>
      </dsp:nvSpPr>
      <dsp:spPr>
        <a:xfrm>
          <a:off x="421117" y="2053978"/>
          <a:ext cx="765668" cy="765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24CCA-1118-4333-B82F-D292D0E2B67E}">
      <dsp:nvSpPr>
        <dsp:cNvPr id="0" name=""/>
        <dsp:cNvSpPr/>
      </dsp:nvSpPr>
      <dsp:spPr>
        <a:xfrm>
          <a:off x="1607903" y="1740750"/>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AU" sz="2500" kern="1200"/>
            <a:t>Club Treasurer – Tim Trainor</a:t>
          </a:r>
          <a:endParaRPr lang="en-US" sz="2500" kern="1200"/>
        </a:p>
      </dsp:txBody>
      <dsp:txXfrm>
        <a:off x="1607903" y="1740750"/>
        <a:ext cx="4564296" cy="1392124"/>
      </dsp:txXfrm>
    </dsp:sp>
    <dsp:sp modelId="{46DEF4F1-C78F-41FC-8E32-A29EFDD88930}">
      <dsp:nvSpPr>
        <dsp:cNvPr id="0" name=""/>
        <dsp:cNvSpPr/>
      </dsp:nvSpPr>
      <dsp:spPr>
        <a:xfrm>
          <a:off x="0" y="3480905"/>
          <a:ext cx="6172199" cy="13921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486DD-AADF-4F1D-84E8-FBA5D7FC80E0}">
      <dsp:nvSpPr>
        <dsp:cNvPr id="0" name=""/>
        <dsp:cNvSpPr/>
      </dsp:nvSpPr>
      <dsp:spPr>
        <a:xfrm>
          <a:off x="421117" y="3794133"/>
          <a:ext cx="765668" cy="765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4FE948-EBD7-4DB1-BCA4-A6EB41C2E403}">
      <dsp:nvSpPr>
        <dsp:cNvPr id="0" name=""/>
        <dsp:cNvSpPr/>
      </dsp:nvSpPr>
      <dsp:spPr>
        <a:xfrm>
          <a:off x="1607903" y="3480905"/>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AU" sz="2500" kern="1200"/>
            <a:t>Club Secretary- Christine Cufflin</a:t>
          </a:r>
          <a:endParaRPr lang="en-US" sz="2500" kern="1200"/>
        </a:p>
      </dsp:txBody>
      <dsp:txXfrm>
        <a:off x="1607903" y="3480905"/>
        <a:ext cx="4564296" cy="1392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661E6-06B9-4B52-8081-F6448B60AEEE}">
      <dsp:nvSpPr>
        <dsp:cNvPr id="0" name=""/>
        <dsp:cNvSpPr/>
      </dsp:nvSpPr>
      <dsp:spPr>
        <a:xfrm>
          <a:off x="620760" y="623168"/>
          <a:ext cx="1818562" cy="18185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CC000-EC27-4152-8050-366739F082D2}">
      <dsp:nvSpPr>
        <dsp:cNvPr id="0" name=""/>
        <dsp:cNvSpPr/>
      </dsp:nvSpPr>
      <dsp:spPr>
        <a:xfrm>
          <a:off x="1008322" y="1010731"/>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29B7D5-D616-4D72-8CF2-FAE11F1E2AA6}">
      <dsp:nvSpPr>
        <dsp:cNvPr id="0" name=""/>
        <dsp:cNvSpPr/>
      </dsp:nvSpPr>
      <dsp:spPr>
        <a:xfrm>
          <a:off x="39416" y="3008169"/>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a:t>Lions Portal</a:t>
          </a:r>
          <a:endParaRPr lang="en-US" sz="2500" kern="1200"/>
        </a:p>
      </dsp:txBody>
      <dsp:txXfrm>
        <a:off x="39416" y="3008169"/>
        <a:ext cx="2981250" cy="720000"/>
      </dsp:txXfrm>
    </dsp:sp>
    <dsp:sp modelId="{6F04DB81-2232-4368-8744-C1ED10F09069}">
      <dsp:nvSpPr>
        <dsp:cNvPr id="0" name=""/>
        <dsp:cNvSpPr/>
      </dsp:nvSpPr>
      <dsp:spPr>
        <a:xfrm>
          <a:off x="4123728" y="623168"/>
          <a:ext cx="1818562" cy="18185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97EFE-3E5F-452C-B432-EFDD97CC860C}">
      <dsp:nvSpPr>
        <dsp:cNvPr id="0" name=""/>
        <dsp:cNvSpPr/>
      </dsp:nvSpPr>
      <dsp:spPr>
        <a:xfrm>
          <a:off x="4511291" y="1010731"/>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61B127-0A23-4C81-9564-5B37AB94C56F}">
      <dsp:nvSpPr>
        <dsp:cNvPr id="0" name=""/>
        <dsp:cNvSpPr/>
      </dsp:nvSpPr>
      <dsp:spPr>
        <a:xfrm>
          <a:off x="3542385" y="3008169"/>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a:t>Lions Learning Centre</a:t>
          </a:r>
          <a:endParaRPr lang="en-US" sz="2500" kern="1200"/>
        </a:p>
      </dsp:txBody>
      <dsp:txXfrm>
        <a:off x="3542385" y="3008169"/>
        <a:ext cx="2981250" cy="720000"/>
      </dsp:txXfrm>
    </dsp:sp>
    <dsp:sp modelId="{53CE7A47-F613-4778-B15C-6E44DD9D95B7}">
      <dsp:nvSpPr>
        <dsp:cNvPr id="0" name=""/>
        <dsp:cNvSpPr/>
      </dsp:nvSpPr>
      <dsp:spPr>
        <a:xfrm>
          <a:off x="7626697" y="623168"/>
          <a:ext cx="1818562" cy="18185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22051A-50BC-44C9-B7A9-84BD5250349C}">
      <dsp:nvSpPr>
        <dsp:cNvPr id="0" name=""/>
        <dsp:cNvSpPr/>
      </dsp:nvSpPr>
      <dsp:spPr>
        <a:xfrm>
          <a:off x="8014260" y="1010731"/>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C20597-3873-4D5F-A12B-5909F77E3358}">
      <dsp:nvSpPr>
        <dsp:cNvPr id="0" name=""/>
        <dsp:cNvSpPr/>
      </dsp:nvSpPr>
      <dsp:spPr>
        <a:xfrm>
          <a:off x="7045353" y="3008169"/>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AU" sz="2500" kern="1200"/>
            <a:t>The role of the GLT team</a:t>
          </a:r>
          <a:endParaRPr lang="en-US" sz="2500" kern="1200"/>
        </a:p>
      </dsp:txBody>
      <dsp:txXfrm>
        <a:off x="7045353" y="3008169"/>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66A6168-864B-4311-A348-5E167FCFE837}" type="datetimeFigureOut">
              <a:rPr lang="en-AU" smtClean="0"/>
              <a:t>2/7/2025</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93950EB-A292-4646-A6D8-4FF6649E5FBE}" type="slidenum">
              <a:rPr lang="en-AU" smtClean="0"/>
              <a:t>‹#›</a:t>
            </a:fld>
            <a:endParaRPr lang="en-AU" dirty="0"/>
          </a:p>
        </p:txBody>
      </p:sp>
    </p:spTree>
    <p:extLst>
      <p:ext uri="{BB962C8B-B14F-4D97-AF65-F5344CB8AC3E}">
        <p14:creationId xmlns:p14="http://schemas.microsoft.com/office/powerpoint/2010/main" val="403487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1</a:t>
            </a:fld>
            <a:endParaRPr lang="en-AU" dirty="0"/>
          </a:p>
        </p:txBody>
      </p:sp>
    </p:spTree>
    <p:extLst>
      <p:ext uri="{BB962C8B-B14F-4D97-AF65-F5344CB8AC3E}">
        <p14:creationId xmlns:p14="http://schemas.microsoft.com/office/powerpoint/2010/main" val="315896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2</a:t>
            </a:fld>
            <a:endParaRPr lang="en-AU" dirty="0"/>
          </a:p>
        </p:txBody>
      </p:sp>
    </p:spTree>
    <p:extLst>
      <p:ext uri="{BB962C8B-B14F-4D97-AF65-F5344CB8AC3E}">
        <p14:creationId xmlns:p14="http://schemas.microsoft.com/office/powerpoint/2010/main" val="226667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3</a:t>
            </a:fld>
            <a:endParaRPr lang="en-AU" dirty="0"/>
          </a:p>
        </p:txBody>
      </p:sp>
    </p:spTree>
    <p:extLst>
      <p:ext uri="{BB962C8B-B14F-4D97-AF65-F5344CB8AC3E}">
        <p14:creationId xmlns:p14="http://schemas.microsoft.com/office/powerpoint/2010/main" val="10266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5</a:t>
            </a:fld>
            <a:endParaRPr lang="en-AU" dirty="0"/>
          </a:p>
        </p:txBody>
      </p:sp>
    </p:spTree>
    <p:extLst>
      <p:ext uri="{BB962C8B-B14F-4D97-AF65-F5344CB8AC3E}">
        <p14:creationId xmlns:p14="http://schemas.microsoft.com/office/powerpoint/2010/main" val="8369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8</a:t>
            </a:fld>
            <a:endParaRPr lang="en-AU" dirty="0"/>
          </a:p>
        </p:txBody>
      </p:sp>
    </p:spTree>
    <p:extLst>
      <p:ext uri="{BB962C8B-B14F-4D97-AF65-F5344CB8AC3E}">
        <p14:creationId xmlns:p14="http://schemas.microsoft.com/office/powerpoint/2010/main" val="137925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668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632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20</a:t>
            </a:fld>
            <a:endParaRPr lang="en-AU" dirty="0"/>
          </a:p>
        </p:txBody>
      </p:sp>
    </p:spTree>
    <p:extLst>
      <p:ext uri="{BB962C8B-B14F-4D97-AF65-F5344CB8AC3E}">
        <p14:creationId xmlns:p14="http://schemas.microsoft.com/office/powerpoint/2010/main" val="64141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950EB-A292-4646-A6D8-4FF6649E5FBE}" type="slidenum">
              <a:rPr lang="en-AU" smtClean="0"/>
              <a:t>25</a:t>
            </a:fld>
            <a:endParaRPr lang="en-AU" dirty="0"/>
          </a:p>
        </p:txBody>
      </p:sp>
    </p:spTree>
    <p:extLst>
      <p:ext uri="{BB962C8B-B14F-4D97-AF65-F5344CB8AC3E}">
        <p14:creationId xmlns:p14="http://schemas.microsoft.com/office/powerpoint/2010/main" val="110392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A2893-3DD5-3AC8-148D-8E3255F23C6A}"/>
              </a:ext>
            </a:extLst>
          </p:cNvPr>
          <p:cNvSpPr>
            <a:spLocks noGrp="1"/>
          </p:cNvSpPr>
          <p:nvPr>
            <p:ph type="ctrTitle"/>
          </p:nvPr>
        </p:nvSpPr>
        <p:spPr>
          <a:xfrm>
            <a:off x="1524000" y="223243"/>
            <a:ext cx="9144000" cy="1494155"/>
          </a:xfrm>
        </p:spPr>
        <p:txBody>
          <a:bodyPr anchor="b"/>
          <a:lstStyle>
            <a:lvl1pPr algn="ctr">
              <a:defRPr sz="6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2804FC9F-1E75-AD62-22F0-70F17C75CBD2}"/>
              </a:ext>
            </a:extLst>
          </p:cNvPr>
          <p:cNvSpPr>
            <a:spLocks noGrp="1"/>
          </p:cNvSpPr>
          <p:nvPr>
            <p:ph type="subTitle" idx="1"/>
          </p:nvPr>
        </p:nvSpPr>
        <p:spPr>
          <a:xfrm>
            <a:off x="1524000" y="1903413"/>
            <a:ext cx="9144000" cy="992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248AB0E8-74C3-C1E0-F432-112254647FB2}"/>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5" name="Footer Placeholder 4">
            <a:extLst>
              <a:ext uri="{FF2B5EF4-FFF2-40B4-BE49-F238E27FC236}">
                <a16:creationId xmlns:a16="http://schemas.microsoft.com/office/drawing/2014/main" id="{03A9A737-95C5-2593-0088-2102BCA39B2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D5C10B2-DB36-5829-1C3C-0E380A49EC3F}"/>
              </a:ext>
            </a:extLst>
          </p:cNvPr>
          <p:cNvSpPr>
            <a:spLocks noGrp="1"/>
          </p:cNvSpPr>
          <p:nvPr>
            <p:ph type="sldNum" sz="quarter" idx="12"/>
          </p:nvPr>
        </p:nvSpPr>
        <p:spPr/>
        <p:txBody>
          <a:bodyPr/>
          <a:lstStyle/>
          <a:p>
            <a:fld id="{676A9212-E86C-4DBD-8A5C-3B6E2584CF78}" type="slidenum">
              <a:rPr lang="en-AU" smtClean="0"/>
              <a:t>‹#›</a:t>
            </a:fld>
            <a:endParaRPr lang="en-AU" dirty="0"/>
          </a:p>
        </p:txBody>
      </p:sp>
    </p:spTree>
    <p:extLst>
      <p:ext uri="{BB962C8B-B14F-4D97-AF65-F5344CB8AC3E}">
        <p14:creationId xmlns:p14="http://schemas.microsoft.com/office/powerpoint/2010/main" val="1770936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EDDE0-8D28-6E18-65B6-A4BD25180A7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340E842-4FE2-B744-E470-F093C8F7CB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EF94CA-0A47-71F2-8A8D-3FFEC0CF6BD8}"/>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5" name="Footer Placeholder 4">
            <a:extLst>
              <a:ext uri="{FF2B5EF4-FFF2-40B4-BE49-F238E27FC236}">
                <a16:creationId xmlns:a16="http://schemas.microsoft.com/office/drawing/2014/main" id="{B75BA2FD-8C2A-559A-7541-808E09372A3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387DB03-EFC2-336C-EE64-BE3E91C3E206}"/>
              </a:ext>
            </a:extLst>
          </p:cNvPr>
          <p:cNvSpPr>
            <a:spLocks noGrp="1"/>
          </p:cNvSpPr>
          <p:nvPr>
            <p:ph type="sldNum" sz="quarter" idx="12"/>
          </p:nvPr>
        </p:nvSpPr>
        <p:spPr/>
        <p:txBody>
          <a:bodyPr/>
          <a:lstStyle/>
          <a:p>
            <a:fld id="{676A9212-E86C-4DBD-8A5C-3B6E2584CF78}" type="slidenum">
              <a:rPr lang="en-AU" smtClean="0"/>
              <a:t>‹#›</a:t>
            </a:fld>
            <a:endParaRPr lang="en-AU" dirty="0"/>
          </a:p>
        </p:txBody>
      </p:sp>
    </p:spTree>
    <p:extLst>
      <p:ext uri="{BB962C8B-B14F-4D97-AF65-F5344CB8AC3E}">
        <p14:creationId xmlns:p14="http://schemas.microsoft.com/office/powerpoint/2010/main" val="30137797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00B9A1-BBEF-057A-5D59-370021AFAC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CFF3015-8B04-B693-2405-9E760DCBDD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6DF4C6-DC66-F850-25CE-BE4A4A322826}"/>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5" name="Footer Placeholder 4">
            <a:extLst>
              <a:ext uri="{FF2B5EF4-FFF2-40B4-BE49-F238E27FC236}">
                <a16:creationId xmlns:a16="http://schemas.microsoft.com/office/drawing/2014/main" id="{C80FC0D2-B03E-41D9-E5B1-A02B38A39D4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8194AC4-08F5-B886-4BF4-1A59E14F87FE}"/>
              </a:ext>
            </a:extLst>
          </p:cNvPr>
          <p:cNvSpPr>
            <a:spLocks noGrp="1"/>
          </p:cNvSpPr>
          <p:nvPr>
            <p:ph type="sldNum" sz="quarter" idx="12"/>
          </p:nvPr>
        </p:nvSpPr>
        <p:spPr/>
        <p:txBody>
          <a:bodyPr/>
          <a:lstStyle/>
          <a:p>
            <a:fld id="{676A9212-E86C-4DBD-8A5C-3B6E2584CF78}" type="slidenum">
              <a:rPr lang="en-AU" smtClean="0"/>
              <a:t>‹#›</a:t>
            </a:fld>
            <a:endParaRPr lang="en-AU" dirty="0"/>
          </a:p>
        </p:txBody>
      </p:sp>
    </p:spTree>
    <p:extLst>
      <p:ext uri="{BB962C8B-B14F-4D97-AF65-F5344CB8AC3E}">
        <p14:creationId xmlns:p14="http://schemas.microsoft.com/office/powerpoint/2010/main" val="3656294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9212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8011F-20DD-1F8E-7DF7-8F566879266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28B75BB-F20B-DB52-41CB-404DC391A106}"/>
              </a:ext>
            </a:extLst>
          </p:cNvPr>
          <p:cNvSpPr>
            <a:spLocks noGrp="1"/>
          </p:cNvSpPr>
          <p:nvPr>
            <p:ph idx="1"/>
          </p:nvPr>
        </p:nvSpPr>
        <p:spPr>
          <a:xfrm>
            <a:off x="1287780" y="1825625"/>
            <a:ext cx="100660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99FE7A15-D182-95E4-73BD-F827BC4F20BA}"/>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5" name="Footer Placeholder 4">
            <a:extLst>
              <a:ext uri="{FF2B5EF4-FFF2-40B4-BE49-F238E27FC236}">
                <a16:creationId xmlns:a16="http://schemas.microsoft.com/office/drawing/2014/main" id="{79179D9A-13A9-06DD-F447-6FD2A10C2CC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9DB57F9-9CA9-0099-49B3-3B692259B110}"/>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7" name="Background - Solid">
            <a:extLst>
              <a:ext uri="{FF2B5EF4-FFF2-40B4-BE49-F238E27FC236}">
                <a16:creationId xmlns:a16="http://schemas.microsoft.com/office/drawing/2014/main" id="{183A107F-DDC7-B82D-DDC2-BE7E5F5F01CF}"/>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366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72AA-A7A4-AA58-396D-C8A01735B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F9FF83E-ED85-9CA1-ECD5-82F2585948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FA732-B46C-6097-4EF5-5031A40873C3}"/>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5" name="Footer Placeholder 4">
            <a:extLst>
              <a:ext uri="{FF2B5EF4-FFF2-40B4-BE49-F238E27FC236}">
                <a16:creationId xmlns:a16="http://schemas.microsoft.com/office/drawing/2014/main" id="{140163C8-3A16-3121-1035-508B86445F5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004A75E-FB51-8FE9-A68F-8D907102D076}"/>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7" name="Background - Solid">
            <a:extLst>
              <a:ext uri="{FF2B5EF4-FFF2-40B4-BE49-F238E27FC236}">
                <a16:creationId xmlns:a16="http://schemas.microsoft.com/office/drawing/2014/main" id="{0828C30F-518A-30EF-8328-C61AF2A18D4D}"/>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568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EAE0-CAE4-E651-957E-7E2A62A3248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C3931D-2202-8DC6-B212-D362CFEDDA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D7A69A0-76DB-0328-F73A-0ED9EEC9B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A864747-E3F8-8F64-2EEA-8821022F404F}"/>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6" name="Footer Placeholder 5">
            <a:extLst>
              <a:ext uri="{FF2B5EF4-FFF2-40B4-BE49-F238E27FC236}">
                <a16:creationId xmlns:a16="http://schemas.microsoft.com/office/drawing/2014/main" id="{7AAC13C2-4A01-97C1-9A3B-F405825663A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59677EF-1A03-5B37-C682-4FCEEE0494E6}"/>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8" name="Background - Solid">
            <a:extLst>
              <a:ext uri="{FF2B5EF4-FFF2-40B4-BE49-F238E27FC236}">
                <a16:creationId xmlns:a16="http://schemas.microsoft.com/office/drawing/2014/main" id="{AE0EA1E4-5561-D5F7-D495-7011BE1C91FB}"/>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4747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DDC8-3347-7518-66D6-2C8E92BA38D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4E5A24-8596-5230-D19D-161CDD6C10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BA6E7-183C-2284-5B85-2E80002AE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D8A01A7-A9D5-4777-CB78-4FA0C787BF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50D1E-4011-FB91-CE23-402F9AC5EC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288C4DE-D2AD-10DB-4FA0-FAA4518D1C75}"/>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8" name="Footer Placeholder 7">
            <a:extLst>
              <a:ext uri="{FF2B5EF4-FFF2-40B4-BE49-F238E27FC236}">
                <a16:creationId xmlns:a16="http://schemas.microsoft.com/office/drawing/2014/main" id="{AF560043-B785-0A76-868A-15359AF97E37}"/>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572AFE09-004B-A7AD-DD24-E073EDC71A98}"/>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10" name="Background - Solid">
            <a:extLst>
              <a:ext uri="{FF2B5EF4-FFF2-40B4-BE49-F238E27FC236}">
                <a16:creationId xmlns:a16="http://schemas.microsoft.com/office/drawing/2014/main" id="{3D717DF5-7EC6-CD6C-F3D5-F840B62E24AD}"/>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6168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303D-01DA-31FF-EA84-A6FF282E57D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76B1F1D-6FC1-E4D8-54BC-2F796810356F}"/>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4" name="Footer Placeholder 3">
            <a:extLst>
              <a:ext uri="{FF2B5EF4-FFF2-40B4-BE49-F238E27FC236}">
                <a16:creationId xmlns:a16="http://schemas.microsoft.com/office/drawing/2014/main" id="{176E49C6-108C-03EC-383F-56C51A990884}"/>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B8BC0389-6BF3-8481-802A-3A9480D9996B}"/>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6" name="Background - Solid">
            <a:extLst>
              <a:ext uri="{FF2B5EF4-FFF2-40B4-BE49-F238E27FC236}">
                <a16:creationId xmlns:a16="http://schemas.microsoft.com/office/drawing/2014/main" id="{0149B545-577F-81D9-D0BC-87C621C4DC28}"/>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3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0530D-07C4-014C-5324-D8BAB83F7400}"/>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3" name="Footer Placeholder 2">
            <a:extLst>
              <a:ext uri="{FF2B5EF4-FFF2-40B4-BE49-F238E27FC236}">
                <a16:creationId xmlns:a16="http://schemas.microsoft.com/office/drawing/2014/main" id="{380A47F4-A423-B9E6-3FE8-86D1FAA616D9}"/>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EEAA6E51-53C3-C0B9-1234-BFB825C375B3}"/>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5" name="Background - Solid">
            <a:extLst>
              <a:ext uri="{FF2B5EF4-FFF2-40B4-BE49-F238E27FC236}">
                <a16:creationId xmlns:a16="http://schemas.microsoft.com/office/drawing/2014/main" id="{3E11573F-AE19-DCC8-03F0-0AC649334EA4}"/>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773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9DCF-C826-237F-70A9-886B1E56D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14C99B7-FBC9-3DF5-AE59-725FAA3B42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C3ACACC-185A-FF37-68C8-746A235FD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B6046-5412-E83E-566B-6ACF43F62D80}"/>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6" name="Footer Placeholder 5">
            <a:extLst>
              <a:ext uri="{FF2B5EF4-FFF2-40B4-BE49-F238E27FC236}">
                <a16:creationId xmlns:a16="http://schemas.microsoft.com/office/drawing/2014/main" id="{1E6A7039-3B47-98DB-5BEA-13ADFD335EA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79AC03DE-2ECD-FFA9-3A91-78D17E9D879E}"/>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8" name="Background - Solid">
            <a:extLst>
              <a:ext uri="{FF2B5EF4-FFF2-40B4-BE49-F238E27FC236}">
                <a16:creationId xmlns:a16="http://schemas.microsoft.com/office/drawing/2014/main" id="{A050763D-46E7-7B0F-483A-7EBF7E410565}"/>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101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5C0A-9BAD-8948-972E-9DC83C275D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0CA04BD-F08E-9236-2357-67D1B9871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8619BCD4-915C-EE8B-1EB5-A6C16728B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B6DD1-D718-FE9F-BA9B-0889A525A61A}"/>
              </a:ext>
            </a:extLst>
          </p:cNvPr>
          <p:cNvSpPr>
            <a:spLocks noGrp="1"/>
          </p:cNvSpPr>
          <p:nvPr>
            <p:ph type="dt" sz="half" idx="10"/>
          </p:nvPr>
        </p:nvSpPr>
        <p:spPr/>
        <p:txBody>
          <a:bodyPr/>
          <a:lstStyle/>
          <a:p>
            <a:fld id="{53A9011F-30BD-4817-8AF0-AB41876FFF1C}" type="datetimeFigureOut">
              <a:rPr lang="en-AU" smtClean="0"/>
              <a:t>2/7/2025</a:t>
            </a:fld>
            <a:endParaRPr lang="en-AU" dirty="0"/>
          </a:p>
        </p:txBody>
      </p:sp>
      <p:sp>
        <p:nvSpPr>
          <p:cNvPr id="6" name="Footer Placeholder 5">
            <a:extLst>
              <a:ext uri="{FF2B5EF4-FFF2-40B4-BE49-F238E27FC236}">
                <a16:creationId xmlns:a16="http://schemas.microsoft.com/office/drawing/2014/main" id="{AF215BAB-B6B3-8D14-082F-9F1829924EB0}"/>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732F72C3-FAF5-81AE-0EAA-A5E18780EC58}"/>
              </a:ext>
            </a:extLst>
          </p:cNvPr>
          <p:cNvSpPr>
            <a:spLocks noGrp="1"/>
          </p:cNvSpPr>
          <p:nvPr>
            <p:ph type="sldNum" sz="quarter" idx="12"/>
          </p:nvPr>
        </p:nvSpPr>
        <p:spPr/>
        <p:txBody>
          <a:bodyPr/>
          <a:lstStyle/>
          <a:p>
            <a:fld id="{676A9212-E86C-4DBD-8A5C-3B6E2584CF78}" type="slidenum">
              <a:rPr lang="en-AU" smtClean="0"/>
              <a:t>‹#›</a:t>
            </a:fld>
            <a:endParaRPr lang="en-AU" dirty="0"/>
          </a:p>
        </p:txBody>
      </p:sp>
      <p:sp>
        <p:nvSpPr>
          <p:cNvPr id="8" name="Background - Solid">
            <a:extLst>
              <a:ext uri="{FF2B5EF4-FFF2-40B4-BE49-F238E27FC236}">
                <a16:creationId xmlns:a16="http://schemas.microsoft.com/office/drawing/2014/main" id="{EE47287D-5B8D-E697-76E8-791BE8B6BBF2}"/>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656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83EA5-4C56-E529-1AC6-0C61B46FC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AA7B210-478F-7979-D360-9BE4551D1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8983A1-187F-D55E-81D7-29FBEE851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A9011F-30BD-4817-8AF0-AB41876FFF1C}" type="datetimeFigureOut">
              <a:rPr lang="en-AU" smtClean="0"/>
              <a:t>2/7/2025</a:t>
            </a:fld>
            <a:endParaRPr lang="en-AU" dirty="0"/>
          </a:p>
        </p:txBody>
      </p:sp>
      <p:sp>
        <p:nvSpPr>
          <p:cNvPr id="5" name="Footer Placeholder 4">
            <a:extLst>
              <a:ext uri="{FF2B5EF4-FFF2-40B4-BE49-F238E27FC236}">
                <a16:creationId xmlns:a16="http://schemas.microsoft.com/office/drawing/2014/main" id="{8539AAA1-FEA3-57C1-5810-E99C6E97FA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9AC276D7-CC5A-79CA-543D-B208FBF46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6A9212-E86C-4DBD-8A5C-3B6E2584CF78}" type="slidenum">
              <a:rPr lang="en-AU" smtClean="0"/>
              <a:t>‹#›</a:t>
            </a:fld>
            <a:endParaRPr lang="en-AU" dirty="0"/>
          </a:p>
        </p:txBody>
      </p:sp>
    </p:spTree>
    <p:extLst>
      <p:ext uri="{BB962C8B-B14F-4D97-AF65-F5344CB8AC3E}">
        <p14:creationId xmlns:p14="http://schemas.microsoft.com/office/powerpoint/2010/main" val="236774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55" r:id="rId7"/>
    <p:sldLayoutId id="2147483663" r:id="rId8"/>
    <p:sldLayoutId id="2147483665"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F3C96D-8138-2BCB-2B68-30F042062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7D5D58-62A3-6814-E703-6484DCDC5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7E7DD-DE57-DCA4-D43A-4CA4DE3DE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B7D530-B0D8-4254-AD6C-663B09AE69A8}" type="datetimeFigureOut">
              <a:rPr lang="en-US" smtClean="0"/>
              <a:t>7/2/25</a:t>
            </a:fld>
            <a:endParaRPr lang="en-US"/>
          </a:p>
        </p:txBody>
      </p:sp>
      <p:sp>
        <p:nvSpPr>
          <p:cNvPr id="5" name="Footer Placeholder 4">
            <a:extLst>
              <a:ext uri="{FF2B5EF4-FFF2-40B4-BE49-F238E27FC236}">
                <a16:creationId xmlns:a16="http://schemas.microsoft.com/office/drawing/2014/main" id="{4DD571D8-7637-5581-E441-0FB38AC689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B82BAC-8105-0426-9921-D9BBCBCC5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801CE0-0967-4B1B-853B-298ADA6C03EF}" type="slidenum">
              <a:rPr lang="en-US" smtClean="0"/>
              <a:t>‹#›</a:t>
            </a:fld>
            <a:endParaRPr lang="en-US"/>
          </a:p>
        </p:txBody>
      </p:sp>
    </p:spTree>
    <p:extLst>
      <p:ext uri="{BB962C8B-B14F-4D97-AF65-F5344CB8AC3E}">
        <p14:creationId xmlns:p14="http://schemas.microsoft.com/office/powerpoint/2010/main" val="2279667972"/>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8.emf"/><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lions201q1.skipflip.com.au/" TargetMode="Externa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lions201q1.org.au/site/member-resources" TargetMode="External"/><Relationship Id="rId10" Type="http://schemas.openxmlformats.org/officeDocument/2006/relationships/image" Target="../media/image40.png"/><Relationship Id="rId4" Type="http://schemas.openxmlformats.org/officeDocument/2006/relationships/hyperlink" Target="https://lions201q1.org.au/site" TargetMode="Externa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0.png"/><Relationship Id="rId3" Type="http://schemas.openxmlformats.org/officeDocument/2006/relationships/image" Target="../media/image410.png"/><Relationship Id="rId7" Type="http://schemas.openxmlformats.org/officeDocument/2006/relationships/image" Target="../media/image430.pn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50.png"/><Relationship Id="rId5" Type="http://schemas.openxmlformats.org/officeDocument/2006/relationships/image" Target="../media/image420.png"/><Relationship Id="rId15" Type="http://schemas.openxmlformats.org/officeDocument/2006/relationships/image" Target="../media/image470.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0.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94938-8372-6816-5DF5-EDFAFAB65931}"/>
              </a:ext>
            </a:extLst>
          </p:cNvPr>
          <p:cNvSpPr>
            <a:spLocks noGrp="1"/>
          </p:cNvSpPr>
          <p:nvPr>
            <p:ph type="ctrTitle"/>
          </p:nvPr>
        </p:nvSpPr>
        <p:spPr>
          <a:xfrm>
            <a:off x="6590662" y="4267832"/>
            <a:ext cx="4805996" cy="1297115"/>
          </a:xfrm>
        </p:spPr>
        <p:txBody>
          <a:bodyPr anchor="t">
            <a:normAutofit/>
          </a:bodyPr>
          <a:lstStyle/>
          <a:p>
            <a:pPr algn="l"/>
            <a:r>
              <a:rPr lang="en-AU" sz="4000">
                <a:solidFill>
                  <a:schemeClr val="tx2"/>
                </a:solidFill>
              </a:rPr>
              <a:t>Club Workshop</a:t>
            </a:r>
          </a:p>
        </p:txBody>
      </p:sp>
      <p:sp>
        <p:nvSpPr>
          <p:cNvPr id="3" name="Subtitle 2">
            <a:extLst>
              <a:ext uri="{FF2B5EF4-FFF2-40B4-BE49-F238E27FC236}">
                <a16:creationId xmlns:a16="http://schemas.microsoft.com/office/drawing/2014/main" id="{00B7165D-80E8-8A42-C32A-1C5D043E2ECC}"/>
              </a:ext>
            </a:extLst>
          </p:cNvPr>
          <p:cNvSpPr>
            <a:spLocks noGrp="1"/>
          </p:cNvSpPr>
          <p:nvPr>
            <p:ph type="subTitle" idx="1"/>
          </p:nvPr>
        </p:nvSpPr>
        <p:spPr>
          <a:xfrm>
            <a:off x="6590966" y="3428999"/>
            <a:ext cx="4805691" cy="838831"/>
          </a:xfrm>
        </p:spPr>
        <p:txBody>
          <a:bodyPr anchor="b">
            <a:normAutofit/>
          </a:bodyPr>
          <a:lstStyle/>
          <a:p>
            <a:pPr algn="l"/>
            <a:r>
              <a:rPr lang="en-AU" sz="2000">
                <a:solidFill>
                  <a:schemeClr val="tx2"/>
                </a:solidFill>
              </a:rPr>
              <a:t>June 2025</a:t>
            </a:r>
            <a:endParaRPr lang="en-AU" sz="2000" dirty="0">
              <a:solidFill>
                <a:schemeClr val="tx2"/>
              </a:solidFill>
            </a:endParaRPr>
          </a:p>
        </p:txBody>
      </p:sp>
      <p:pic>
        <p:nvPicPr>
          <p:cNvPr id="7" name="Graphic 6" descr="Meeting">
            <a:extLst>
              <a:ext uri="{FF2B5EF4-FFF2-40B4-BE49-F238E27FC236}">
                <a16:creationId xmlns:a16="http://schemas.microsoft.com/office/drawing/2014/main" id="{1D137834-240F-8954-D1DA-DE5CF808F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518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BE4939-8B1E-284D-7A10-6E851DF8DB88}"/>
              </a:ext>
            </a:extLst>
          </p:cNvPr>
          <p:cNvSpPr>
            <a:spLocks noGrp="1"/>
          </p:cNvSpPr>
          <p:nvPr>
            <p:ph type="title"/>
          </p:nvPr>
        </p:nvSpPr>
        <p:spPr>
          <a:xfrm>
            <a:off x="838200" y="365125"/>
            <a:ext cx="10515600" cy="1325563"/>
          </a:xfrm>
        </p:spPr>
        <p:txBody>
          <a:bodyPr/>
          <a:lstStyle/>
          <a:p>
            <a:endParaRPr lang="en-US"/>
          </a:p>
        </p:txBody>
      </p:sp>
      <p:graphicFrame>
        <p:nvGraphicFramePr>
          <p:cNvPr id="7" name="Content Placeholder 4">
            <a:extLst>
              <a:ext uri="{FF2B5EF4-FFF2-40B4-BE49-F238E27FC236}">
                <a16:creationId xmlns:a16="http://schemas.microsoft.com/office/drawing/2014/main" id="{C1EC6D3E-4715-67BF-2A7C-437852BBF931}"/>
              </a:ext>
            </a:extLst>
          </p:cNvPr>
          <p:cNvGraphicFramePr>
            <a:graphicFrameLocks noGrp="1"/>
          </p:cNvGraphicFramePr>
          <p:nvPr>
            <p:ph idx="1"/>
            <p:extLst>
              <p:ext uri="{D42A27DB-BD31-4B8C-83A1-F6EECF244321}">
                <p14:modId xmlns:p14="http://schemas.microsoft.com/office/powerpoint/2010/main" val="500780681"/>
              </p:ext>
            </p:extLst>
          </p:nvPr>
        </p:nvGraphicFramePr>
        <p:xfrm>
          <a:off x="1287780" y="1825625"/>
          <a:ext cx="100660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290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04AD820B-8EDF-F405-AAAD-C929612FE5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581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7607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5400" kern="0" dirty="0">
                <a:solidFill>
                  <a:srgbClr val="EBB700"/>
                </a:solidFill>
              </a:rPr>
              <a:t>Lion Portal</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9530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000" b="1" kern="0" dirty="0"/>
              <a:t>Reports &amp; Dashboards Cross Reference</a:t>
            </a:r>
            <a:br>
              <a:rPr lang="en-US" sz="2000" b="1" kern="0" dirty="0"/>
            </a:br>
            <a:r>
              <a:rPr lang="en-US" sz="2000" b="1" kern="0" dirty="0" err="1"/>
              <a:t>MyLion</a:t>
            </a:r>
            <a:r>
              <a:rPr lang="en-US" sz="2000" b="1" kern="0" dirty="0"/>
              <a:t>/MyLCI </a:t>
            </a:r>
            <a:r>
              <a:rPr lang="en-US" sz="2000" b="1" kern="0" dirty="0">
                <a:sym typeface="Wingdings" panose="05000000000000000000" pitchFamily="2" charset="2"/>
              </a:rPr>
              <a:t> Lion Portal</a:t>
            </a:r>
          </a:p>
          <a:p>
            <a:r>
              <a:rPr lang="en-US" sz="2000" b="1" kern="0" dirty="0">
                <a:sym typeface="Wingdings" panose="05000000000000000000" pitchFamily="2" charset="2"/>
              </a:rPr>
              <a:t>June 1, 2024</a:t>
            </a:r>
            <a:endParaRPr lang="en-US" sz="2000" b="1"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7" name="Picture 6">
            <a:extLst>
              <a:ext uri="{FF2B5EF4-FFF2-40B4-BE49-F238E27FC236}">
                <a16:creationId xmlns:a16="http://schemas.microsoft.com/office/drawing/2014/main" id="{F983A554-C087-BC66-E9BB-0E8FA4D8645E}"/>
              </a:ext>
            </a:extLst>
          </p:cNvPr>
          <p:cNvPicPr>
            <a:picLocks noChangeAspect="1"/>
          </p:cNvPicPr>
          <p:nvPr/>
        </p:nvPicPr>
        <p:blipFill>
          <a:blip r:embed="rId5"/>
          <a:stretch>
            <a:fillRect/>
          </a:stretch>
        </p:blipFill>
        <p:spPr>
          <a:xfrm>
            <a:off x="4876800" y="918502"/>
            <a:ext cx="2438400" cy="2316480"/>
          </a:xfrm>
          <a:prstGeom prst="rect">
            <a:avLst/>
          </a:prstGeom>
        </p:spPr>
      </p:pic>
    </p:spTree>
    <p:custDataLst>
      <p:tags r:id="rId1"/>
    </p:custDataLst>
    <p:extLst>
      <p:ext uri="{BB962C8B-B14F-4D97-AF65-F5344CB8AC3E}">
        <p14:creationId xmlns:p14="http://schemas.microsoft.com/office/powerpoint/2010/main" val="366377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12</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Report Locations – MyLCI to Lion Portal</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830997"/>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At each level (Club, District, Multiple District, GAT) there was a drop down for reports specific to the level in MyLCI </a:t>
            </a:r>
            <a:r>
              <a:rPr lang="en-US" sz="2000" b="1" dirty="0">
                <a:solidFill>
                  <a:srgbClr val="55565A"/>
                </a:solidFill>
                <a:latin typeface="Arial" charset="0"/>
                <a:ea typeface="Arial" charset="0"/>
                <a:cs typeface="Arial" charset="0"/>
              </a:rPr>
              <a:t>(across the gold bar at the top)</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pic>
        <p:nvPicPr>
          <p:cNvPr id="5" name="Picture 4">
            <a:extLst>
              <a:ext uri="{FF2B5EF4-FFF2-40B4-BE49-F238E27FC236}">
                <a16:creationId xmlns:a16="http://schemas.microsoft.com/office/drawing/2014/main" id="{50F33C28-204C-F939-59EA-27BB028E8D69}"/>
              </a:ext>
            </a:extLst>
          </p:cNvPr>
          <p:cNvPicPr>
            <a:picLocks noChangeAspect="1"/>
          </p:cNvPicPr>
          <p:nvPr/>
        </p:nvPicPr>
        <p:blipFill>
          <a:blip r:embed="rId4"/>
          <a:stretch>
            <a:fillRect/>
          </a:stretch>
        </p:blipFill>
        <p:spPr>
          <a:xfrm>
            <a:off x="867771" y="2372355"/>
            <a:ext cx="6465148" cy="3200400"/>
          </a:xfrm>
          <a:prstGeom prst="rect">
            <a:avLst/>
          </a:prstGeom>
        </p:spPr>
      </p:pic>
      <p:sp>
        <p:nvSpPr>
          <p:cNvPr id="6" name="TextBox 5">
            <a:extLst>
              <a:ext uri="{FF2B5EF4-FFF2-40B4-BE49-F238E27FC236}">
                <a16:creationId xmlns:a16="http://schemas.microsoft.com/office/drawing/2014/main" id="{FC1004F1-A14B-011A-D86A-8F587BE641D7}"/>
              </a:ext>
            </a:extLst>
          </p:cNvPr>
          <p:cNvSpPr txBox="1"/>
          <p:nvPr/>
        </p:nvSpPr>
        <p:spPr>
          <a:xfrm>
            <a:off x="7711516" y="3047859"/>
            <a:ext cx="3825639" cy="3046988"/>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When you have navigated to the level, in this example it is Multiple District 316. Click the View Reports button to bring up the list of available reports at this level.</a:t>
            </a:r>
            <a:endParaRPr lang="en-US" sz="2400" b="1" baseline="30000" dirty="0">
              <a:solidFill>
                <a:srgbClr val="55565A"/>
              </a:solidFill>
              <a:latin typeface="Arial" charset="0"/>
              <a:ea typeface="Arial" charset="0"/>
              <a:cs typeface="Arial" charset="0"/>
            </a:endParaRPr>
          </a:p>
        </p:txBody>
      </p:sp>
      <p:cxnSp>
        <p:nvCxnSpPr>
          <p:cNvPr id="8" name="Straight Arrow Connector 7">
            <a:extLst>
              <a:ext uri="{FF2B5EF4-FFF2-40B4-BE49-F238E27FC236}">
                <a16:creationId xmlns:a16="http://schemas.microsoft.com/office/drawing/2014/main" id="{1426FA31-255B-C22A-7167-D666E09849F9}"/>
              </a:ext>
            </a:extLst>
          </p:cNvPr>
          <p:cNvCxnSpPr>
            <a:cxnSpLocks/>
            <a:stCxn id="6" idx="1"/>
          </p:cNvCxnSpPr>
          <p:nvPr/>
        </p:nvCxnSpPr>
        <p:spPr>
          <a:xfrm flipH="1">
            <a:off x="6156300" y="4571353"/>
            <a:ext cx="1555216" cy="789317"/>
          </a:xfrm>
          <a:prstGeom prst="straightConnector1">
            <a:avLst/>
          </a:prstGeom>
          <a:ln w="38100">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718470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Report Locations – MyLCI to Lion Portal</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830997"/>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The MyLCI report list is shown.  If parameters are required, you will be asked to enter them after selecting the report</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sp>
        <p:nvSpPr>
          <p:cNvPr id="6" name="TextBox 5">
            <a:extLst>
              <a:ext uri="{FF2B5EF4-FFF2-40B4-BE49-F238E27FC236}">
                <a16:creationId xmlns:a16="http://schemas.microsoft.com/office/drawing/2014/main" id="{FC1004F1-A14B-011A-D86A-8F587BE641D7}"/>
              </a:ext>
            </a:extLst>
          </p:cNvPr>
          <p:cNvSpPr txBox="1"/>
          <p:nvPr/>
        </p:nvSpPr>
        <p:spPr>
          <a:xfrm>
            <a:off x="7711517" y="3047859"/>
            <a:ext cx="3181350" cy="1569660"/>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Select the report, it may be necessary to scroll down to see the full list</a:t>
            </a:r>
            <a:endParaRPr lang="en-US" sz="2400" b="1" baseline="30000" dirty="0">
              <a:solidFill>
                <a:srgbClr val="55565A"/>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2622618B-B65F-C25F-6617-84474522AE75}"/>
              </a:ext>
            </a:extLst>
          </p:cNvPr>
          <p:cNvPicPr>
            <a:picLocks noChangeAspect="1"/>
          </p:cNvPicPr>
          <p:nvPr/>
        </p:nvPicPr>
        <p:blipFill>
          <a:blip r:embed="rId4"/>
          <a:stretch>
            <a:fillRect/>
          </a:stretch>
        </p:blipFill>
        <p:spPr>
          <a:xfrm>
            <a:off x="228600" y="2612983"/>
            <a:ext cx="7023304" cy="3200400"/>
          </a:xfrm>
          <a:prstGeom prst="rect">
            <a:avLst/>
          </a:prstGeom>
        </p:spPr>
      </p:pic>
      <p:cxnSp>
        <p:nvCxnSpPr>
          <p:cNvPr id="8" name="Straight Arrow Connector 7">
            <a:extLst>
              <a:ext uri="{FF2B5EF4-FFF2-40B4-BE49-F238E27FC236}">
                <a16:creationId xmlns:a16="http://schemas.microsoft.com/office/drawing/2014/main" id="{1426FA31-255B-C22A-7167-D666E09849F9}"/>
              </a:ext>
            </a:extLst>
          </p:cNvPr>
          <p:cNvCxnSpPr>
            <a:cxnSpLocks/>
            <a:stCxn id="6" idx="1"/>
          </p:cNvCxnSpPr>
          <p:nvPr/>
        </p:nvCxnSpPr>
        <p:spPr>
          <a:xfrm flipH="1">
            <a:off x="3246120" y="3832689"/>
            <a:ext cx="4465397" cy="796486"/>
          </a:xfrm>
          <a:prstGeom prst="straightConnector1">
            <a:avLst/>
          </a:prstGeom>
          <a:ln w="38100">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99717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Report Locations – MyLCI to Lion Portal</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461665"/>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As before there is the option for Excel format or .pdf</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sp>
        <p:nvSpPr>
          <p:cNvPr id="6" name="TextBox 5">
            <a:extLst>
              <a:ext uri="{FF2B5EF4-FFF2-40B4-BE49-F238E27FC236}">
                <a16:creationId xmlns:a16="http://schemas.microsoft.com/office/drawing/2014/main" id="{FC1004F1-A14B-011A-D86A-8F587BE641D7}"/>
              </a:ext>
            </a:extLst>
          </p:cNvPr>
          <p:cNvSpPr txBox="1"/>
          <p:nvPr/>
        </p:nvSpPr>
        <p:spPr>
          <a:xfrm>
            <a:off x="7711517" y="3047859"/>
            <a:ext cx="3181350" cy="1569660"/>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To export the report to Excel format, check the Excel Format box</a:t>
            </a:r>
            <a:endParaRPr lang="en-US" sz="2400" b="1" baseline="30000" dirty="0">
              <a:solidFill>
                <a:srgbClr val="55565A"/>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8F00C4F6-A9A5-CC35-F2AA-DDBDC4D554DC}"/>
              </a:ext>
            </a:extLst>
          </p:cNvPr>
          <p:cNvPicPr>
            <a:picLocks noChangeAspect="1"/>
          </p:cNvPicPr>
          <p:nvPr/>
        </p:nvPicPr>
        <p:blipFill>
          <a:blip r:embed="rId4"/>
          <a:stretch>
            <a:fillRect/>
          </a:stretch>
        </p:blipFill>
        <p:spPr>
          <a:xfrm>
            <a:off x="457200" y="2593299"/>
            <a:ext cx="6989674" cy="3200400"/>
          </a:xfrm>
          <a:prstGeom prst="rect">
            <a:avLst/>
          </a:prstGeom>
        </p:spPr>
      </p:pic>
      <p:cxnSp>
        <p:nvCxnSpPr>
          <p:cNvPr id="8" name="Straight Arrow Connector 7">
            <a:extLst>
              <a:ext uri="{FF2B5EF4-FFF2-40B4-BE49-F238E27FC236}">
                <a16:creationId xmlns:a16="http://schemas.microsoft.com/office/drawing/2014/main" id="{1426FA31-255B-C22A-7167-D666E09849F9}"/>
              </a:ext>
            </a:extLst>
          </p:cNvPr>
          <p:cNvCxnSpPr>
            <a:cxnSpLocks/>
            <a:stCxn id="6" idx="1"/>
          </p:cNvCxnSpPr>
          <p:nvPr/>
        </p:nvCxnSpPr>
        <p:spPr>
          <a:xfrm flipH="1" flipV="1">
            <a:off x="5886450" y="3606714"/>
            <a:ext cx="1825067" cy="225975"/>
          </a:xfrm>
          <a:prstGeom prst="straightConnector1">
            <a:avLst/>
          </a:prstGeom>
          <a:ln w="38100">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53154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Report Locations – MyLCI to Lion Portal</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461665"/>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If Excel format is NOT checked the default is .pdf format</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sp>
        <p:nvSpPr>
          <p:cNvPr id="6" name="TextBox 5">
            <a:extLst>
              <a:ext uri="{FF2B5EF4-FFF2-40B4-BE49-F238E27FC236}">
                <a16:creationId xmlns:a16="http://schemas.microsoft.com/office/drawing/2014/main" id="{FC1004F1-A14B-011A-D86A-8F587BE641D7}"/>
              </a:ext>
            </a:extLst>
          </p:cNvPr>
          <p:cNvSpPr txBox="1"/>
          <p:nvPr/>
        </p:nvSpPr>
        <p:spPr>
          <a:xfrm>
            <a:off x="7711517" y="3047859"/>
            <a:ext cx="3181350" cy="1569660"/>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From here you can</a:t>
            </a:r>
          </a:p>
          <a:p>
            <a:pPr marL="342900" indent="-342900">
              <a:buFont typeface="Arial" panose="020B0604020202020204" pitchFamily="34" charset="0"/>
              <a:buChar char="•"/>
            </a:pPr>
            <a:r>
              <a:rPr lang="en-US" sz="2400" b="1" dirty="0">
                <a:solidFill>
                  <a:srgbClr val="55565A"/>
                </a:solidFill>
                <a:latin typeface="Arial" charset="0"/>
                <a:ea typeface="Arial" charset="0"/>
                <a:cs typeface="Arial" charset="0"/>
              </a:rPr>
              <a:t>Print or</a:t>
            </a:r>
          </a:p>
          <a:p>
            <a:pPr marL="342900" indent="-342900">
              <a:buFont typeface="Arial" panose="020B0604020202020204" pitchFamily="34" charset="0"/>
              <a:buChar char="•"/>
            </a:pPr>
            <a:r>
              <a:rPr lang="en-US" sz="2400" b="1" dirty="0">
                <a:solidFill>
                  <a:srgbClr val="55565A"/>
                </a:solidFill>
                <a:latin typeface="Arial" charset="0"/>
                <a:ea typeface="Arial" charset="0"/>
                <a:cs typeface="Arial" charset="0"/>
              </a:rPr>
              <a:t>Download the pdf</a:t>
            </a:r>
            <a:endParaRPr lang="en-US" sz="2400" b="1" baseline="30000" dirty="0">
              <a:solidFill>
                <a:srgbClr val="55565A"/>
              </a:solidFill>
              <a:latin typeface="Arial" charset="0"/>
              <a:ea typeface="Arial" charset="0"/>
              <a:cs typeface="Arial" charset="0"/>
            </a:endParaRPr>
          </a:p>
          <a:p>
            <a:endParaRPr lang="en-US" sz="2400" b="1" dirty="0">
              <a:solidFill>
                <a:srgbClr val="55565A"/>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E147586C-6894-C846-B0DC-2594D38FD9B5}"/>
              </a:ext>
            </a:extLst>
          </p:cNvPr>
          <p:cNvPicPr>
            <a:picLocks noChangeAspect="1"/>
          </p:cNvPicPr>
          <p:nvPr/>
        </p:nvPicPr>
        <p:blipFill>
          <a:blip r:embed="rId4"/>
          <a:stretch>
            <a:fillRect/>
          </a:stretch>
        </p:blipFill>
        <p:spPr>
          <a:xfrm>
            <a:off x="228600" y="2543769"/>
            <a:ext cx="6973734" cy="3200400"/>
          </a:xfrm>
          <a:prstGeom prst="rect">
            <a:avLst/>
          </a:prstGeom>
        </p:spPr>
      </p:pic>
      <p:cxnSp>
        <p:nvCxnSpPr>
          <p:cNvPr id="8" name="Straight Arrow Connector 7">
            <a:extLst>
              <a:ext uri="{FF2B5EF4-FFF2-40B4-BE49-F238E27FC236}">
                <a16:creationId xmlns:a16="http://schemas.microsoft.com/office/drawing/2014/main" id="{1426FA31-255B-C22A-7167-D666E09849F9}"/>
              </a:ext>
            </a:extLst>
          </p:cNvPr>
          <p:cNvCxnSpPr>
            <a:cxnSpLocks/>
            <a:stCxn id="6" idx="1"/>
          </p:cNvCxnSpPr>
          <p:nvPr/>
        </p:nvCxnSpPr>
        <p:spPr>
          <a:xfrm flipH="1" flipV="1">
            <a:off x="5417820" y="3669030"/>
            <a:ext cx="2293697" cy="163659"/>
          </a:xfrm>
          <a:prstGeom prst="straightConnector1">
            <a:avLst/>
          </a:prstGeom>
          <a:ln w="38100">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44225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Report Locations – MyLCI to Lion Portal</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461665"/>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Reports available at the Club level</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graphicFrame>
        <p:nvGraphicFramePr>
          <p:cNvPr id="4" name="Table 3">
            <a:extLst>
              <a:ext uri="{FF2B5EF4-FFF2-40B4-BE49-F238E27FC236}">
                <a16:creationId xmlns:a16="http://schemas.microsoft.com/office/drawing/2014/main" id="{122C9E55-3E66-421F-36E5-F011214D4F67}"/>
              </a:ext>
            </a:extLst>
          </p:cNvPr>
          <p:cNvGraphicFramePr>
            <a:graphicFrameLocks noGrp="1"/>
          </p:cNvGraphicFramePr>
          <p:nvPr/>
        </p:nvGraphicFramePr>
        <p:xfrm>
          <a:off x="1220470" y="2259330"/>
          <a:ext cx="9820910" cy="2926080"/>
        </p:xfrm>
        <a:graphic>
          <a:graphicData uri="http://schemas.openxmlformats.org/drawingml/2006/table">
            <a:tbl>
              <a:tblPr firstRow="1" bandRow="1">
                <a:tableStyleId>{5A111915-BE36-4E01-A7E5-04B1672EAD32}</a:tableStyleId>
              </a:tblPr>
              <a:tblGrid>
                <a:gridCol w="4910455">
                  <a:extLst>
                    <a:ext uri="{9D8B030D-6E8A-4147-A177-3AD203B41FA5}">
                      <a16:colId xmlns:a16="http://schemas.microsoft.com/office/drawing/2014/main" val="2444056835"/>
                    </a:ext>
                  </a:extLst>
                </a:gridCol>
                <a:gridCol w="4910455">
                  <a:extLst>
                    <a:ext uri="{9D8B030D-6E8A-4147-A177-3AD203B41FA5}">
                      <a16:colId xmlns:a16="http://schemas.microsoft.com/office/drawing/2014/main" val="1119792191"/>
                    </a:ext>
                  </a:extLst>
                </a:gridCol>
              </a:tblGrid>
              <a:tr h="183356">
                <a:tc>
                  <a:txBody>
                    <a:bodyPr/>
                    <a:lstStyle/>
                    <a:p>
                      <a:r>
                        <a:rPr lang="en-US" dirty="0"/>
                        <a:t>Report Name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solidFill>
                  </a:tcPr>
                </a:tc>
                <a:tc>
                  <a:txBody>
                    <a:bodyPr/>
                    <a:lstStyle/>
                    <a:p>
                      <a:r>
                        <a:rPr lang="en-US" dirty="0"/>
                        <a:t>Report Name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858706397"/>
                  </a:ext>
                </a:extLst>
              </a:tr>
              <a:tr h="183356">
                <a:tc>
                  <a:txBody>
                    <a:bodyPr/>
                    <a:lstStyle/>
                    <a:p>
                      <a:pPr marL="0" indent="0">
                        <a:buFontTx/>
                        <a:buNone/>
                      </a:pPr>
                      <a:r>
                        <a:rPr lang="en-US" dirty="0"/>
                        <a:t>Club Achievements</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Family Unit Report</a:t>
                      </a:r>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5690914"/>
                  </a:ext>
                </a:extLst>
              </a:tr>
              <a:tr h="183356">
                <a:tc>
                  <a:txBody>
                    <a:bodyPr/>
                    <a:lstStyle/>
                    <a:p>
                      <a:pPr marL="0" indent="0">
                        <a:buFontTx/>
                        <a:buNone/>
                      </a:pPr>
                      <a:r>
                        <a:rPr lang="en-US" dirty="0"/>
                        <a:t>Club Attendance</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Lions Club Contact List</a:t>
                      </a:r>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8583661"/>
                  </a:ext>
                </a:extLst>
              </a:tr>
              <a:tr h="183356">
                <a:tc>
                  <a:txBody>
                    <a:bodyPr/>
                    <a:lstStyle/>
                    <a:p>
                      <a:pPr marL="0" indent="0">
                        <a:buFontTx/>
                        <a:buNone/>
                      </a:pPr>
                      <a:r>
                        <a:rPr lang="en-US" dirty="0"/>
                        <a:t>Club Monthly Reporting History</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Lions Club Officer Report For Next Year</a:t>
                      </a:r>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5840613"/>
                  </a:ext>
                </a:extLst>
              </a:tr>
              <a:tr h="183356">
                <a:tc>
                  <a:txBody>
                    <a:bodyPr/>
                    <a:lstStyle/>
                    <a:p>
                      <a:pPr marL="0" indent="0">
                        <a:buFontTx/>
                        <a:buNone/>
                      </a:pPr>
                      <a:r>
                        <a:rPr lang="en-US" dirty="0"/>
                        <a:t>Lions Club Officer Report for Current Year</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Membership Information Update Report</a:t>
                      </a:r>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5578991"/>
                  </a:ext>
                </a:extLst>
              </a:tr>
              <a:tr h="183356">
                <a:tc>
                  <a:txBody>
                    <a:bodyPr/>
                    <a:lstStyle/>
                    <a:p>
                      <a:pPr marL="0" indent="0">
                        <a:buFontTx/>
                        <a:buNone/>
                      </a:pPr>
                      <a:r>
                        <a:rPr lang="en-US" dirty="0"/>
                        <a:t>Club Roster</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Monthly Membership Report - Detail</a:t>
                      </a:r>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040925"/>
                  </a:ext>
                </a:extLst>
              </a:tr>
              <a:tr h="183356">
                <a:tc>
                  <a:txBody>
                    <a:bodyPr/>
                    <a:lstStyle/>
                    <a:p>
                      <a:pPr marL="0" indent="0">
                        <a:buFontTx/>
                        <a:buNone/>
                      </a:pPr>
                      <a:r>
                        <a:rPr lang="en-US" dirty="0"/>
                        <a:t>Club Roster of Membership Data</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34355786"/>
                  </a:ext>
                </a:extLst>
              </a:tr>
              <a:tr h="183356">
                <a:tc>
                  <a:txBody>
                    <a:bodyPr/>
                    <a:lstStyle/>
                    <a:p>
                      <a:pPr marL="0" indent="0">
                        <a:buFontTx/>
                        <a:buNone/>
                      </a:pPr>
                      <a:r>
                        <a:rPr lang="en-US" dirty="0"/>
                        <a:t>Lions District Officer Contact List</a:t>
                      </a:r>
                    </a:p>
                  </a:txBody>
                  <a:tcPr>
                    <a:lnL w="12700"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miter lim="800000"/>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noFill/>
                      <a:prstDash val="solid"/>
                      <a:miter lim="800000"/>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76978"/>
                  </a:ext>
                </a:extLst>
              </a:tr>
            </a:tbl>
          </a:graphicData>
        </a:graphic>
      </p:graphicFrame>
    </p:spTree>
    <p:custDataLst>
      <p:tags r:id="rId1"/>
    </p:custDataLst>
    <p:extLst>
      <p:ext uri="{BB962C8B-B14F-4D97-AF65-F5344CB8AC3E}">
        <p14:creationId xmlns:p14="http://schemas.microsoft.com/office/powerpoint/2010/main" val="132084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4"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17418" y="2989744"/>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Locating Other Reports &amp; Dashboards</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8282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E8B189F6-CDA4-957D-3B80-660E002CF06B}"/>
              </a:ext>
            </a:extLst>
          </p:cNvPr>
          <p:cNvSpPr txBox="1">
            <a:spLocks/>
          </p:cNvSpPr>
          <p:nvPr/>
        </p:nvSpPr>
        <p:spPr>
          <a:xfrm>
            <a:off x="-11430" y="4315692"/>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0" kern="0" dirty="0">
                <a:latin typeface="Arial" charset="0"/>
                <a:ea typeface="Arial" charset="0"/>
                <a:cs typeface="Arial" charset="0"/>
              </a:rPr>
              <a:t>Insights / KPI Reports / Membership Reports</a:t>
            </a:r>
          </a:p>
        </p:txBody>
      </p:sp>
    </p:spTree>
    <p:custDataLst>
      <p:tags r:id="rId1"/>
    </p:custDataLst>
    <p:extLst>
      <p:ext uri="{BB962C8B-B14F-4D97-AF65-F5344CB8AC3E}">
        <p14:creationId xmlns:p14="http://schemas.microsoft.com/office/powerpoint/2010/main" val="242869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Dashboards &amp; Reports</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461665"/>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The Reports/Insight Menu</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sp>
        <p:nvSpPr>
          <p:cNvPr id="7" name="TextBox 6">
            <a:extLst>
              <a:ext uri="{FF2B5EF4-FFF2-40B4-BE49-F238E27FC236}">
                <a16:creationId xmlns:a16="http://schemas.microsoft.com/office/drawing/2014/main" id="{82DD2FE8-682E-982B-C3EF-E30D45F53F78}"/>
              </a:ext>
            </a:extLst>
          </p:cNvPr>
          <p:cNvSpPr txBox="1"/>
          <p:nvPr/>
        </p:nvSpPr>
        <p:spPr>
          <a:xfrm>
            <a:off x="7155180" y="2167749"/>
            <a:ext cx="4141224" cy="2185214"/>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The list of options is expanded.</a:t>
            </a:r>
          </a:p>
          <a:p>
            <a:r>
              <a:rPr lang="en-US" sz="2400" b="1" dirty="0">
                <a:solidFill>
                  <a:srgbClr val="55565A"/>
                </a:solidFill>
                <a:latin typeface="Arial" charset="0"/>
                <a:ea typeface="Arial" charset="0"/>
                <a:cs typeface="Arial" charset="0"/>
              </a:rPr>
              <a:t>The list uses the terms previously used.</a:t>
            </a:r>
          </a:p>
          <a:p>
            <a:endParaRPr lang="en-US" sz="2400" b="1" baseline="30000" dirty="0">
              <a:solidFill>
                <a:srgbClr val="55565A"/>
              </a:solidFill>
              <a:latin typeface="Arial" charset="0"/>
              <a:ea typeface="Arial" charset="0"/>
              <a:cs typeface="Arial" charset="0"/>
            </a:endParaRPr>
          </a:p>
          <a:p>
            <a:endParaRPr lang="en-US" sz="2400" b="1" dirty="0">
              <a:solidFill>
                <a:srgbClr val="55565A"/>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82D8039B-DE17-A22D-EFD7-7DBB48D06363}"/>
              </a:ext>
            </a:extLst>
          </p:cNvPr>
          <p:cNvPicPr>
            <a:picLocks noChangeAspect="1"/>
          </p:cNvPicPr>
          <p:nvPr/>
        </p:nvPicPr>
        <p:blipFill>
          <a:blip r:embed="rId4"/>
          <a:stretch>
            <a:fillRect/>
          </a:stretch>
        </p:blipFill>
        <p:spPr>
          <a:xfrm>
            <a:off x="524229" y="2155783"/>
            <a:ext cx="6228641" cy="3200400"/>
          </a:xfrm>
          <a:prstGeom prst="rect">
            <a:avLst/>
          </a:prstGeom>
        </p:spPr>
      </p:pic>
      <p:cxnSp>
        <p:nvCxnSpPr>
          <p:cNvPr id="8" name="Straight Arrow Connector 7">
            <a:extLst>
              <a:ext uri="{FF2B5EF4-FFF2-40B4-BE49-F238E27FC236}">
                <a16:creationId xmlns:a16="http://schemas.microsoft.com/office/drawing/2014/main" id="{1C1AD2E5-8FBF-2FD3-06C2-D6FC628A5E57}"/>
              </a:ext>
            </a:extLst>
          </p:cNvPr>
          <p:cNvCxnSpPr>
            <a:cxnSpLocks/>
            <a:stCxn id="7" idx="1"/>
          </p:cNvCxnSpPr>
          <p:nvPr/>
        </p:nvCxnSpPr>
        <p:spPr>
          <a:xfrm flipH="1">
            <a:off x="5760856" y="3260356"/>
            <a:ext cx="1394324" cy="291648"/>
          </a:xfrm>
          <a:prstGeom prst="straightConnector1">
            <a:avLst/>
          </a:prstGeom>
          <a:ln w="38100">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64B087E0-42FB-E2C2-E66A-9C83B10A5CE4}"/>
              </a:ext>
            </a:extLst>
          </p:cNvPr>
          <p:cNvSpPr/>
          <p:nvPr/>
        </p:nvSpPr>
        <p:spPr>
          <a:xfrm>
            <a:off x="3874770" y="3040380"/>
            <a:ext cx="800100" cy="219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2822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365659" y="1044617"/>
            <a:ext cx="8691521" cy="5124195"/>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45" name="Rectangle 44">
            <a:extLst>
              <a:ext uri="{FF2B5EF4-FFF2-40B4-BE49-F238E27FC236}">
                <a16:creationId xmlns:a16="http://schemas.microsoft.com/office/drawing/2014/main" id="{5A363668-20DE-D440-922F-F489777AD0A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6" name="Text Placeholder 18">
            <a:extLst>
              <a:ext uri="{FF2B5EF4-FFF2-40B4-BE49-F238E27FC236}">
                <a16:creationId xmlns:a16="http://schemas.microsoft.com/office/drawing/2014/main" id="{4DE87D90-A3A7-0049-A4F6-816311666230}"/>
              </a:ext>
            </a:extLst>
          </p:cNvPr>
          <p:cNvSpPr txBox="1">
            <a:spLocks/>
          </p:cNvSpPr>
          <p:nvPr/>
        </p:nvSpPr>
        <p:spPr>
          <a:xfrm>
            <a:off x="685800" y="727674"/>
            <a:ext cx="10851356" cy="4572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Other Available Dashboards &amp; Reports</a:t>
            </a:r>
          </a:p>
        </p:txBody>
      </p:sp>
      <p:sp>
        <p:nvSpPr>
          <p:cNvPr id="47" name="TextBox 46">
            <a:extLst>
              <a:ext uri="{FF2B5EF4-FFF2-40B4-BE49-F238E27FC236}">
                <a16:creationId xmlns:a16="http://schemas.microsoft.com/office/drawing/2014/main" id="{EB01697C-F059-B84D-A904-845EA98E520D}"/>
              </a:ext>
            </a:extLst>
          </p:cNvPr>
          <p:cNvSpPr txBox="1"/>
          <p:nvPr/>
        </p:nvSpPr>
        <p:spPr>
          <a:xfrm>
            <a:off x="775444" y="1501817"/>
            <a:ext cx="10761712" cy="461665"/>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Insights Dashboard (First Menu Item)</a:t>
            </a:r>
            <a:endParaRPr lang="en-US" sz="2400" b="1" baseline="30000" dirty="0">
              <a:solidFill>
                <a:srgbClr val="55565A"/>
              </a:solidFill>
              <a:latin typeface="Arial" charset="0"/>
              <a:ea typeface="Arial" charset="0"/>
              <a:cs typeface="Arial" charset="0"/>
            </a:endParaRPr>
          </a:p>
        </p:txBody>
      </p:sp>
      <p:sp>
        <p:nvSpPr>
          <p:cNvPr id="2" name="Background - Solid">
            <a:extLst>
              <a:ext uri="{FF2B5EF4-FFF2-40B4-BE49-F238E27FC236}">
                <a16:creationId xmlns:a16="http://schemas.microsoft.com/office/drawing/2014/main" id="{8C75F424-5D3E-245D-77F6-2328B6C87124}"/>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7B98B6-AE78-3776-3D19-2945B745A237}"/>
              </a:ext>
            </a:extLst>
          </p:cNvPr>
          <p:cNvPicPr>
            <a:picLocks noChangeAspect="1"/>
          </p:cNvPicPr>
          <p:nvPr/>
        </p:nvPicPr>
        <p:blipFill>
          <a:blip r:embed="rId3"/>
          <a:stretch>
            <a:fillRect/>
          </a:stretch>
        </p:blipFill>
        <p:spPr>
          <a:xfrm>
            <a:off x="457200" y="5793699"/>
            <a:ext cx="3181350" cy="666750"/>
          </a:xfrm>
          <a:prstGeom prst="rect">
            <a:avLst/>
          </a:prstGeom>
        </p:spPr>
      </p:pic>
      <p:sp>
        <p:nvSpPr>
          <p:cNvPr id="7" name="TextBox 6">
            <a:extLst>
              <a:ext uri="{FF2B5EF4-FFF2-40B4-BE49-F238E27FC236}">
                <a16:creationId xmlns:a16="http://schemas.microsoft.com/office/drawing/2014/main" id="{82DD2FE8-682E-982B-C3EF-E30D45F53F78}"/>
              </a:ext>
            </a:extLst>
          </p:cNvPr>
          <p:cNvSpPr txBox="1"/>
          <p:nvPr/>
        </p:nvSpPr>
        <p:spPr>
          <a:xfrm>
            <a:off x="7630568" y="2291855"/>
            <a:ext cx="4141224" cy="2554545"/>
          </a:xfrm>
          <a:prstGeom prst="rect">
            <a:avLst/>
          </a:prstGeom>
          <a:noFill/>
        </p:spPr>
        <p:txBody>
          <a:bodyPr wrap="square" rtlCol="0">
            <a:spAutoFit/>
          </a:bodyPr>
          <a:lstStyle/>
          <a:p>
            <a:r>
              <a:rPr lang="en-US" sz="2400" b="1" dirty="0">
                <a:solidFill>
                  <a:srgbClr val="55565A"/>
                </a:solidFill>
                <a:latin typeface="Arial" charset="0"/>
                <a:ea typeface="Arial" charset="0"/>
                <a:cs typeface="Arial" charset="0"/>
              </a:rPr>
              <a:t>The Global Dashboard is displayed.</a:t>
            </a:r>
          </a:p>
          <a:p>
            <a:endParaRPr lang="en-US" sz="2400" b="1" dirty="0">
              <a:solidFill>
                <a:srgbClr val="55565A"/>
              </a:solidFill>
              <a:latin typeface="Arial" charset="0"/>
              <a:ea typeface="Arial" charset="0"/>
              <a:cs typeface="Arial" charset="0"/>
            </a:endParaRPr>
          </a:p>
          <a:p>
            <a:r>
              <a:rPr lang="en-US" sz="2400" b="1" dirty="0">
                <a:solidFill>
                  <a:srgbClr val="55565A"/>
                </a:solidFill>
                <a:latin typeface="Arial" charset="0"/>
                <a:ea typeface="Arial" charset="0"/>
                <a:cs typeface="Arial" charset="0"/>
              </a:rPr>
              <a:t>All previous features are available.</a:t>
            </a:r>
          </a:p>
          <a:p>
            <a:endParaRPr lang="en-US" sz="2400" b="1" baseline="30000" dirty="0">
              <a:solidFill>
                <a:srgbClr val="55565A"/>
              </a:solidFill>
              <a:latin typeface="Arial" charset="0"/>
              <a:ea typeface="Arial" charset="0"/>
              <a:cs typeface="Arial" charset="0"/>
            </a:endParaRPr>
          </a:p>
          <a:p>
            <a:endParaRPr lang="en-US" sz="2400" b="1" dirty="0">
              <a:solidFill>
                <a:srgbClr val="55565A"/>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44155410-AA01-1A6E-406A-13808DAECA9E}"/>
              </a:ext>
            </a:extLst>
          </p:cNvPr>
          <p:cNvPicPr>
            <a:picLocks noChangeAspect="1"/>
          </p:cNvPicPr>
          <p:nvPr/>
        </p:nvPicPr>
        <p:blipFill>
          <a:blip r:embed="rId4"/>
          <a:stretch>
            <a:fillRect/>
          </a:stretch>
        </p:blipFill>
        <p:spPr>
          <a:xfrm>
            <a:off x="685800" y="2155783"/>
            <a:ext cx="6659381" cy="3200400"/>
          </a:xfrm>
          <a:prstGeom prst="rect">
            <a:avLst/>
          </a:prstGeom>
        </p:spPr>
      </p:pic>
    </p:spTree>
    <p:custDataLst>
      <p:tags r:id="rId1"/>
    </p:custDataLst>
    <p:extLst>
      <p:ext uri="{BB962C8B-B14F-4D97-AF65-F5344CB8AC3E}">
        <p14:creationId xmlns:p14="http://schemas.microsoft.com/office/powerpoint/2010/main" val="377293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7A8C0-3620-48D8-25EF-AC45F31683C2}"/>
              </a:ext>
            </a:extLst>
          </p:cNvPr>
          <p:cNvSpPr>
            <a:spLocks noGrp="1"/>
          </p:cNvSpPr>
          <p:nvPr>
            <p:ph type="title"/>
          </p:nvPr>
        </p:nvSpPr>
        <p:spPr>
          <a:xfrm>
            <a:off x="251460" y="329641"/>
            <a:ext cx="10515600" cy="1325563"/>
          </a:xfrm>
        </p:spPr>
        <p:txBody>
          <a:bodyPr/>
          <a:lstStyle/>
          <a:p>
            <a:r>
              <a:rPr lang="en-AU" dirty="0"/>
              <a:t>Agenda</a:t>
            </a:r>
          </a:p>
        </p:txBody>
      </p:sp>
      <p:graphicFrame>
        <p:nvGraphicFramePr>
          <p:cNvPr id="6" name="Content Placeholder 5">
            <a:extLst>
              <a:ext uri="{FF2B5EF4-FFF2-40B4-BE49-F238E27FC236}">
                <a16:creationId xmlns:a16="http://schemas.microsoft.com/office/drawing/2014/main" id="{367A369E-68A9-028F-3449-4408E47CB3DF}"/>
              </a:ext>
            </a:extLst>
          </p:cNvPr>
          <p:cNvGraphicFramePr>
            <a:graphicFrameLocks noGrp="1"/>
          </p:cNvGraphicFramePr>
          <p:nvPr>
            <p:ph idx="1"/>
            <p:extLst>
              <p:ext uri="{D42A27DB-BD31-4B8C-83A1-F6EECF244321}">
                <p14:modId xmlns:p14="http://schemas.microsoft.com/office/powerpoint/2010/main" val="4168980287"/>
              </p:ext>
            </p:extLst>
          </p:nvPr>
        </p:nvGraphicFramePr>
        <p:xfrm>
          <a:off x="3059723" y="603961"/>
          <a:ext cx="8593094" cy="5555780"/>
        </p:xfrm>
        <a:graphic>
          <a:graphicData uri="http://schemas.openxmlformats.org/drawingml/2006/table">
            <a:tbl>
              <a:tblPr firstRow="1" firstCol="1" bandRow="1">
                <a:tableStyleId>{5C22544A-7EE6-4342-B048-85BDC9FD1C3A}</a:tableStyleId>
              </a:tblPr>
              <a:tblGrid>
                <a:gridCol w="670560">
                  <a:extLst>
                    <a:ext uri="{9D8B030D-6E8A-4147-A177-3AD203B41FA5}">
                      <a16:colId xmlns:a16="http://schemas.microsoft.com/office/drawing/2014/main" val="3250229356"/>
                    </a:ext>
                  </a:extLst>
                </a:gridCol>
                <a:gridCol w="6010237">
                  <a:extLst>
                    <a:ext uri="{9D8B030D-6E8A-4147-A177-3AD203B41FA5}">
                      <a16:colId xmlns:a16="http://schemas.microsoft.com/office/drawing/2014/main" val="2011603291"/>
                    </a:ext>
                  </a:extLst>
                </a:gridCol>
                <a:gridCol w="1912297">
                  <a:extLst>
                    <a:ext uri="{9D8B030D-6E8A-4147-A177-3AD203B41FA5}">
                      <a16:colId xmlns:a16="http://schemas.microsoft.com/office/drawing/2014/main" val="1363700030"/>
                    </a:ext>
                  </a:extLst>
                </a:gridCol>
              </a:tblGrid>
              <a:tr h="340768">
                <a:tc>
                  <a:txBody>
                    <a:bodyPr/>
                    <a:lstStyle/>
                    <a:p>
                      <a:pPr>
                        <a:lnSpc>
                          <a:spcPct val="107000"/>
                        </a:lnSpc>
                        <a:spcAft>
                          <a:spcPts val="800"/>
                        </a:spcAft>
                      </a:pPr>
                      <a:r>
                        <a:rPr lang="en-AU" sz="1600" kern="100" dirty="0">
                          <a:solidFill>
                            <a:schemeClr val="bg1"/>
                          </a:solidFill>
                          <a:effectLst/>
                        </a:rPr>
                        <a:t>Time</a:t>
                      </a:r>
                      <a:endParaRPr lang="en-AU"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gridSpan="2">
                  <a:txBody>
                    <a:bodyPr/>
                    <a:lstStyle/>
                    <a:p>
                      <a:pPr>
                        <a:lnSpc>
                          <a:spcPct val="107000"/>
                        </a:lnSpc>
                        <a:spcAft>
                          <a:spcPts val="800"/>
                        </a:spcAft>
                      </a:pPr>
                      <a:r>
                        <a:rPr lang="en-AU" sz="1600" kern="100" dirty="0">
                          <a:solidFill>
                            <a:schemeClr val="bg1"/>
                          </a:solidFill>
                          <a:effectLst/>
                        </a:rPr>
                        <a:t>Activity</a:t>
                      </a:r>
                      <a:endParaRPr lang="en-AU"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endParaRPr lang="en-AU"/>
                    </a:p>
                  </a:txBody>
                  <a:tcPr/>
                </a:tc>
                <a:extLst>
                  <a:ext uri="{0D108BD9-81ED-4DB2-BD59-A6C34878D82A}">
                    <a16:rowId xmlns:a16="http://schemas.microsoft.com/office/drawing/2014/main" val="3057021107"/>
                  </a:ext>
                </a:extLst>
              </a:tr>
              <a:tr h="340768">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9:30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Registration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8759669"/>
                  </a:ext>
                </a:extLst>
              </a:tr>
              <a:tr h="703072">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Welcome from DGE Stuart</a:t>
                      </a:r>
                    </a:p>
                    <a:p>
                      <a:pPr marL="342900" lvl="0" indent="-342900" algn="l" defTabSz="914400" rtl="0" eaLnBrk="1" latinLnBrk="0" hangingPunct="1">
                        <a:lnSpc>
                          <a:spcPct val="107000"/>
                        </a:lnSpc>
                        <a:buFont typeface="Symbol" panose="05050102010706020507" pitchFamily="18" charset="2"/>
                        <a:buChar char=""/>
                      </a:pPr>
                      <a:r>
                        <a:rPr lang="en-AU" sz="16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rPr>
                        <a:t>Introductions</a:t>
                      </a:r>
                    </a:p>
                    <a:p>
                      <a:pPr marL="342900" lvl="0" indent="-342900" algn="l" defTabSz="914400" rtl="0" eaLnBrk="1" latinLnBrk="0" hangingPunct="1">
                        <a:lnSpc>
                          <a:spcPct val="107000"/>
                        </a:lnSpc>
                        <a:buFont typeface="Symbol" panose="05050102010706020507" pitchFamily="18" charset="2"/>
                        <a:buChar char=""/>
                      </a:pPr>
                      <a:r>
                        <a:rPr lang="en-AU" sz="16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rPr>
                        <a:t>Cabinet 2025-26 roles</a:t>
                      </a:r>
                    </a:p>
                    <a:p>
                      <a:pPr marL="342900" lvl="0" indent="-342900" algn="l" defTabSz="914400" rtl="0" eaLnBrk="1" latinLnBrk="0" hangingPunct="1">
                        <a:lnSpc>
                          <a:spcPct val="107000"/>
                        </a:lnSpc>
                        <a:spcAft>
                          <a:spcPts val="800"/>
                        </a:spcAft>
                        <a:buFont typeface="Symbol" panose="05050102010706020507" pitchFamily="18" charset="2"/>
                        <a:buChar char=""/>
                      </a:pPr>
                      <a:r>
                        <a:rPr lang="en-AU" sz="16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rPr>
                        <a:t>Theme for the year and communication modes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ALL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4553054"/>
                  </a:ext>
                </a:extLst>
              </a:tr>
              <a:tr h="447107">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10:30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342900" lvl="0" indent="-342900">
                        <a:lnSpc>
                          <a:spcPct val="107000"/>
                        </a:lnSpc>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Secretary training</a:t>
                      </a:r>
                    </a:p>
                    <a:p>
                      <a:pPr marL="342900" lvl="0" indent="-342900">
                        <a:lnSpc>
                          <a:spcPct val="107000"/>
                        </a:lnSpc>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Treasurer training </a:t>
                      </a:r>
                    </a:p>
                    <a:p>
                      <a:pPr marL="342900" lvl="0" indent="-342900">
                        <a:lnSpc>
                          <a:spcPct val="107000"/>
                        </a:lnSpc>
                        <a:spcAft>
                          <a:spcPts val="800"/>
                        </a:spcAft>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President training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Break into groups</a:t>
                      </a:r>
                    </a:p>
                    <a:p>
                      <a:pPr>
                        <a:lnSpc>
                          <a:spcPct val="107000"/>
                        </a:lnSpc>
                        <a:spcAft>
                          <a:spcPts val="800"/>
                        </a:spcAft>
                      </a:pP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7684172"/>
                  </a:ext>
                </a:extLst>
              </a:tr>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AU"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Break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AU"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609249691"/>
                  </a:ext>
                </a:extLst>
              </a:tr>
              <a:tr h="778808">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11:10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342900" lvl="0" indent="-342900">
                        <a:lnSpc>
                          <a:spcPct val="107000"/>
                        </a:lnSpc>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Communication</a:t>
                      </a:r>
                    </a:p>
                    <a:p>
                      <a:pPr marL="742950" lvl="1" indent="-285750">
                        <a:lnSpc>
                          <a:spcPct val="107000"/>
                        </a:lnSpc>
                        <a:buFont typeface="Courier New" panose="02070309020205020404" pitchFamily="49" charset="0"/>
                        <a:buChar char="o"/>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Within district , Requesting support</a:t>
                      </a:r>
                    </a:p>
                    <a:p>
                      <a:pPr marL="342900" lvl="0" indent="-342900">
                        <a:lnSpc>
                          <a:spcPct val="107000"/>
                        </a:lnSpc>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Signatures </a:t>
                      </a:r>
                    </a:p>
                    <a:p>
                      <a:pPr marL="342900" lvl="0" indent="-342900">
                        <a:lnSpc>
                          <a:spcPct val="107000"/>
                        </a:lnSpc>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The portal and service reporting</a:t>
                      </a:r>
                    </a:p>
                    <a:p>
                      <a:pPr marL="342900" lvl="0" indent="-342900">
                        <a:lnSpc>
                          <a:spcPct val="107000"/>
                        </a:lnSpc>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Resources - Learn</a:t>
                      </a:r>
                    </a:p>
                    <a:p>
                      <a:pPr marL="342900" lvl="0" indent="-342900">
                        <a:lnSpc>
                          <a:spcPct val="107000"/>
                        </a:lnSpc>
                        <a:spcAft>
                          <a:spcPts val="800"/>
                        </a:spcAft>
                        <a:buFont typeface="Symbol" panose="05050102010706020507" pitchFamily="18" charset="2"/>
                        <a:buChar char=""/>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Succession planning and leadership development </a:t>
                      </a:r>
                    </a:p>
                    <a:p>
                      <a:pPr marL="342900" lvl="0" indent="-342900">
                        <a:lnSpc>
                          <a:spcPct val="107000"/>
                        </a:lnSpc>
                        <a:buFont typeface="Symbol" panose="05050102010706020507" pitchFamily="18" charset="2"/>
                        <a:buChar char=""/>
                      </a:pP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76271"/>
                  </a:ext>
                </a:extLst>
              </a:tr>
              <a:tr h="497923">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11:50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457200">
                        <a:lnSpc>
                          <a:spcPct val="107000"/>
                        </a:lnSpc>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Closing comments – Stuart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 ALL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57936"/>
                  </a:ext>
                </a:extLst>
              </a:tr>
              <a:tr h="295048">
                <a:tc>
                  <a:txBody>
                    <a:bodyPr/>
                    <a:lstStyle/>
                    <a:p>
                      <a:pP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12:00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AU"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Finish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AU"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529976304"/>
                  </a:ext>
                </a:extLst>
              </a:tr>
            </a:tbl>
          </a:graphicData>
        </a:graphic>
      </p:graphicFrame>
    </p:spTree>
    <p:extLst>
      <p:ext uri="{BB962C8B-B14F-4D97-AF65-F5344CB8AC3E}">
        <p14:creationId xmlns:p14="http://schemas.microsoft.com/office/powerpoint/2010/main" val="2635291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7885-0FCF-DDE2-7BA5-BFC53566AC2F}"/>
              </a:ext>
            </a:extLst>
          </p:cNvPr>
          <p:cNvSpPr>
            <a:spLocks noGrp="1"/>
          </p:cNvSpPr>
          <p:nvPr>
            <p:ph type="title"/>
          </p:nvPr>
        </p:nvSpPr>
        <p:spPr/>
        <p:txBody>
          <a:bodyPr/>
          <a:lstStyle/>
          <a:p>
            <a:r>
              <a:rPr lang="en-AU" dirty="0"/>
              <a:t>Resources and support</a:t>
            </a:r>
          </a:p>
        </p:txBody>
      </p:sp>
      <p:sp>
        <p:nvSpPr>
          <p:cNvPr id="3" name="Content Placeholder 2">
            <a:extLst>
              <a:ext uri="{FF2B5EF4-FFF2-40B4-BE49-F238E27FC236}">
                <a16:creationId xmlns:a16="http://schemas.microsoft.com/office/drawing/2014/main" id="{BCBC8CB3-0C99-0533-0063-1E92E16CBA85}"/>
              </a:ext>
            </a:extLst>
          </p:cNvPr>
          <p:cNvSpPr>
            <a:spLocks noGrp="1"/>
          </p:cNvSpPr>
          <p:nvPr>
            <p:ph idx="1"/>
          </p:nvPr>
        </p:nvSpPr>
        <p:spPr/>
        <p:txBody>
          <a:bodyPr/>
          <a:lstStyle/>
          <a:p>
            <a:r>
              <a:rPr lang="en-AU" dirty="0"/>
              <a:t>MyLion  - Learning Centre</a:t>
            </a:r>
            <a:br>
              <a:rPr lang="en-AU" dirty="0"/>
            </a:br>
            <a:endParaRPr lang="en-AU" dirty="0"/>
          </a:p>
          <a:p>
            <a:r>
              <a:rPr lang="en-AU" dirty="0"/>
              <a:t>Resource Library</a:t>
            </a:r>
          </a:p>
          <a:p>
            <a:pPr lvl="1"/>
            <a:endParaRPr lang="en-AU" dirty="0"/>
          </a:p>
          <a:p>
            <a:r>
              <a:rPr lang="en-AU" dirty="0">
                <a:hlinkClick r:id="rId3"/>
              </a:rPr>
              <a:t>Bookshelf</a:t>
            </a:r>
            <a:endParaRPr lang="en-AU" dirty="0"/>
          </a:p>
          <a:p>
            <a:r>
              <a:rPr lang="en-AU" dirty="0">
                <a:hlinkClick r:id="rId4"/>
              </a:rPr>
              <a:t>Q1 Website</a:t>
            </a:r>
            <a:endParaRPr lang="en-AU" dirty="0"/>
          </a:p>
          <a:p>
            <a:r>
              <a:rPr lang="en-AU" dirty="0">
                <a:hlinkClick r:id="rId5"/>
              </a:rPr>
              <a:t>Q1 Hub</a:t>
            </a:r>
            <a:endParaRPr lang="en-AU" dirty="0"/>
          </a:p>
        </p:txBody>
      </p:sp>
      <p:pic>
        <p:nvPicPr>
          <p:cNvPr id="5" name="Picture 4">
            <a:extLst>
              <a:ext uri="{FF2B5EF4-FFF2-40B4-BE49-F238E27FC236}">
                <a16:creationId xmlns:a16="http://schemas.microsoft.com/office/drawing/2014/main" id="{A9AF4917-4982-E71D-8EC6-53947F3D0572}"/>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49" b="95207" l="0" r="99203">
                        <a14:foregroundMark x1="2658" y1="1749" x2="8352" y2="35427"/>
                        <a14:foregroundMark x1="1595" y1="2915" x2="25930" y2="518"/>
                        <a14:foregroundMark x1="25930" y1="518" x2="67882" y2="5764"/>
                        <a14:foregroundMark x1="67882" y1="5764" x2="92521" y2="1490"/>
                        <a14:foregroundMark x1="92521" y1="1490" x2="98292" y2="16386"/>
                        <a14:foregroundMark x1="98292" y1="16386" x2="91002" y2="90350"/>
                        <a14:foregroundMark x1="91002" y1="90350" x2="62566" y2="97992"/>
                        <a14:foregroundMark x1="62566" y1="97992" x2="32043" y2="91127"/>
                        <a14:foregroundMark x1="32043" y1="91127" x2="25209" y2="85687"/>
                        <a14:foregroundMark x1="25209" y1="85687" x2="19514" y2="67228"/>
                        <a14:foregroundMark x1="19514" y1="67228" x2="17654" y2="29534"/>
                        <a14:foregroundMark x1="17654" y1="29534" x2="2847" y2="36075"/>
                        <a14:foregroundMark x1="2847" y1="36075" x2="0" y2="32060"/>
                        <a14:foregroundMark x1="6226" y1="32060" x2="33257" y2="7189"/>
                        <a14:foregroundMark x1="33257" y1="7189" x2="34700" y2="6930"/>
                        <a14:foregroundMark x1="3303" y1="5570" x2="48633" y2="31347"/>
                        <a14:foregroundMark x1="90319" y1="4922" x2="57479" y2="90997"/>
                        <a14:foregroundMark x1="39749" y1="19624" x2="83979" y2="71114"/>
                        <a14:foregroundMark x1="48102" y1="20725" x2="99203" y2="67487"/>
                        <a14:foregroundMark x1="18679" y1="38148" x2="75361" y2="23705"/>
                        <a14:foregroundMark x1="22513" y1="42681" x2="77752" y2="47409"/>
                        <a14:foregroundMark x1="35497" y1="46956" x2="22437" y2="64054"/>
                        <a14:foregroundMark x1="22437" y1="64054" x2="21982" y2="65026"/>
                        <a14:foregroundMark x1="41078" y1="55570" x2="26879" y2="80376"/>
                        <a14:foregroundMark x1="52733" y1="47604" x2="35232" y2="87824"/>
                        <a14:foregroundMark x1="57745" y1="50583" x2="51632" y2="95207"/>
                        <a14:foregroundMark x1="51632" y1="95207" x2="51519" y2="94624"/>
                        <a14:foregroundMark x1="37358" y1="12176" x2="60782" y2="10557"/>
                        <a14:foregroundMark x1="60782" y1="10557" x2="81739" y2="11269"/>
                        <a14:backgroundMark x1="0" y1="91904" x2="6454" y2="92940"/>
                        <a14:backgroundMark x1="6454" y1="92940" x2="14047" y2="91904"/>
                        <a14:backgroundMark x1="14047" y1="91904" x2="42711" y2="98640"/>
                        <a14:backgroundMark x1="42711" y1="98640" x2="44381" y2="99806"/>
                        <a14:backgroundMark x1="1708" y1="93264" x2="11124" y2="98705"/>
                      </a14:backgroundRemoval>
                    </a14:imgEffect>
                  </a14:imgLayer>
                </a14:imgProps>
              </a:ext>
            </a:extLst>
          </a:blip>
          <a:srcRect r="7411" b="4159"/>
          <a:stretch/>
        </p:blipFill>
        <p:spPr>
          <a:xfrm>
            <a:off x="6090827" y="2379406"/>
            <a:ext cx="5856789" cy="3553722"/>
          </a:xfrm>
          <a:prstGeom prst="rect">
            <a:avLst/>
          </a:prstGeom>
        </p:spPr>
      </p:pic>
      <p:pic>
        <p:nvPicPr>
          <p:cNvPr id="7" name="Picture 6">
            <a:extLst>
              <a:ext uri="{FF2B5EF4-FFF2-40B4-BE49-F238E27FC236}">
                <a16:creationId xmlns:a16="http://schemas.microsoft.com/office/drawing/2014/main" id="{5FBE2CAC-DBB8-FA7D-7A4E-A96BD67470C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90509" y="1762765"/>
            <a:ext cx="5788284" cy="4316120"/>
          </a:xfrm>
          <a:prstGeom prst="rect">
            <a:avLst/>
          </a:prstGeom>
        </p:spPr>
      </p:pic>
      <p:grpSp>
        <p:nvGrpSpPr>
          <p:cNvPr id="9" name="Group 8">
            <a:extLst>
              <a:ext uri="{FF2B5EF4-FFF2-40B4-BE49-F238E27FC236}">
                <a16:creationId xmlns:a16="http://schemas.microsoft.com/office/drawing/2014/main" id="{DC373D71-1D65-A63E-CAF1-63836B77D32A}"/>
              </a:ext>
              <a:ext uri="{C183D7F6-B498-43B3-948B-1728B52AA6E4}">
                <adec:decorative xmlns:adec="http://schemas.microsoft.com/office/drawing/2017/decorative" val="1"/>
              </a:ext>
            </a:extLst>
          </p:cNvPr>
          <p:cNvGrpSpPr/>
          <p:nvPr/>
        </p:nvGrpSpPr>
        <p:grpSpPr>
          <a:xfrm>
            <a:off x="6090509" y="1776465"/>
            <a:ext cx="6050068" cy="3932494"/>
            <a:chOff x="459723" y="0"/>
            <a:chExt cx="11272553" cy="8467376"/>
          </a:xfrm>
        </p:grpSpPr>
        <p:pic>
          <p:nvPicPr>
            <p:cNvPr id="10" name="Picture 9">
              <a:extLst>
                <a:ext uri="{FF2B5EF4-FFF2-40B4-BE49-F238E27FC236}">
                  <a16:creationId xmlns:a16="http://schemas.microsoft.com/office/drawing/2014/main" id="{F54BEDD3-4C86-2F14-B7B8-C9CE80C52950}"/>
                </a:ext>
              </a:extLst>
            </p:cNvPr>
            <p:cNvPicPr>
              <a:picLocks noChangeAspect="1"/>
            </p:cNvPicPr>
            <p:nvPr/>
          </p:nvPicPr>
          <p:blipFill rotWithShape="1">
            <a:blip r:embed="rId9"/>
            <a:srcRect b="73380"/>
            <a:stretch/>
          </p:blipFill>
          <p:spPr>
            <a:xfrm>
              <a:off x="459723" y="0"/>
              <a:ext cx="11272553" cy="1825625"/>
            </a:xfrm>
            <a:prstGeom prst="rect">
              <a:avLst/>
            </a:prstGeom>
          </p:spPr>
        </p:pic>
        <p:pic>
          <p:nvPicPr>
            <p:cNvPr id="11" name="Picture 10">
              <a:extLst>
                <a:ext uri="{FF2B5EF4-FFF2-40B4-BE49-F238E27FC236}">
                  <a16:creationId xmlns:a16="http://schemas.microsoft.com/office/drawing/2014/main" id="{D1C41E4F-BD61-44E0-93F0-00F1D42A6545}"/>
                </a:ext>
              </a:extLst>
            </p:cNvPr>
            <p:cNvPicPr>
              <a:picLocks noChangeAspect="1"/>
            </p:cNvPicPr>
            <p:nvPr/>
          </p:nvPicPr>
          <p:blipFill rotWithShape="1">
            <a:blip r:embed="rId10"/>
            <a:srcRect l="2820" r="2655"/>
            <a:stretch/>
          </p:blipFill>
          <p:spPr>
            <a:xfrm>
              <a:off x="459723" y="1752202"/>
              <a:ext cx="11272553" cy="6715174"/>
            </a:xfrm>
            <a:prstGeom prst="rect">
              <a:avLst/>
            </a:prstGeom>
          </p:spPr>
        </p:pic>
      </p:grpSp>
    </p:spTree>
    <p:extLst>
      <p:ext uri="{BB962C8B-B14F-4D97-AF65-F5344CB8AC3E}">
        <p14:creationId xmlns:p14="http://schemas.microsoft.com/office/powerpoint/2010/main" val="31991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C5E38-2FFA-39B7-CF51-047EA47077A6}"/>
              </a:ext>
            </a:extLst>
          </p:cNvPr>
          <p:cNvSpPr>
            <a:spLocks noGrp="1"/>
          </p:cNvSpPr>
          <p:nvPr>
            <p:ph type="body" idx="1"/>
          </p:nvPr>
        </p:nvSpPr>
        <p:spPr/>
        <p:txBody>
          <a:bodyPr/>
          <a:lstStyle/>
          <a:p>
            <a:r>
              <a:rPr lang="en-AU" sz="6000" dirty="0">
                <a:solidFill>
                  <a:schemeClr val="tx1"/>
                </a:solidFill>
                <a:latin typeface="+mj-lt"/>
                <a:ea typeface="+mj-ea"/>
                <a:cs typeface="+mj-cs"/>
              </a:rPr>
              <a:t>Lions Learning Centre</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A71721B-90F7-914B-AD10-657C561B9B6E}"/>
                  </a:ext>
                </a:extLst>
              </p:cNvPr>
              <p:cNvGraphicFramePr>
                <a:graphicFrameLocks noChangeAspect="1"/>
              </p:cNvGraphicFramePr>
              <p:nvPr>
                <p:extLst>
                  <p:ext uri="{D42A27DB-BD31-4B8C-83A1-F6EECF244321}">
                    <p14:modId xmlns:p14="http://schemas.microsoft.com/office/powerpoint/2010/main" val="2559868321"/>
                  </p:ext>
                </p:extLst>
              </p:nvPr>
            </p:nvGraphicFramePr>
            <p:xfrm>
              <a:off x="144870" y="622640"/>
              <a:ext cx="2865234" cy="1611694"/>
            </p:xfrm>
            <a:graphic>
              <a:graphicData uri="http://schemas.microsoft.com/office/powerpoint/2016/slidezoom">
                <pslz:sldZm>
                  <pslz:sldZmObj sldId="286" cId="2944061807">
                    <pslz:zmPr id="{6C12BA2A-D09D-43E4-ACB5-67A2E716CA78}" returnToParent="0" transitionDur="1000">
                      <p166:blipFill xmlns:p166="http://schemas.microsoft.com/office/powerpoint/2016/6/main">
                        <a:blip r:embed="rId2"/>
                        <a:stretch>
                          <a:fillRect/>
                        </a:stretch>
                      </p166:blipFill>
                      <p166:spPr xmlns:p166="http://schemas.microsoft.com/office/powerpoint/2016/6/main">
                        <a:xfrm>
                          <a:off x="0" y="0"/>
                          <a:ext cx="2865234" cy="1611694"/>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7A71721B-90F7-914B-AD10-657C561B9B6E}"/>
                  </a:ext>
                </a:extLst>
              </p:cNvPr>
              <p:cNvPicPr>
                <a:picLocks noGrp="1" noRot="1" noChangeAspect="1" noMove="1" noResize="1" noEditPoints="1" noAdjustHandles="1" noChangeArrowheads="1" noChangeShapeType="1"/>
              </p:cNvPicPr>
              <p:nvPr/>
            </p:nvPicPr>
            <p:blipFill>
              <a:blip r:embed="rId3"/>
              <a:stretch>
                <a:fillRect/>
              </a:stretch>
            </p:blipFill>
            <p:spPr>
              <a:xfrm>
                <a:off x="144870" y="622640"/>
                <a:ext cx="2865234" cy="161169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EB0516CC-6CAC-DCE6-D724-29A315BDDCFC}"/>
                  </a:ext>
                </a:extLst>
              </p:cNvPr>
              <p:cNvGraphicFramePr>
                <a:graphicFrameLocks noChangeAspect="1"/>
              </p:cNvGraphicFramePr>
              <p:nvPr>
                <p:extLst>
                  <p:ext uri="{D42A27DB-BD31-4B8C-83A1-F6EECF244321}">
                    <p14:modId xmlns:p14="http://schemas.microsoft.com/office/powerpoint/2010/main" val="1762900839"/>
                  </p:ext>
                </p:extLst>
              </p:nvPr>
            </p:nvGraphicFramePr>
            <p:xfrm>
              <a:off x="3106917" y="604347"/>
              <a:ext cx="2865234" cy="1611694"/>
            </p:xfrm>
            <a:graphic>
              <a:graphicData uri="http://schemas.microsoft.com/office/powerpoint/2016/slidezoom">
                <pslz:sldZm>
                  <pslz:sldZmObj sldId="287" cId="3322247919">
                    <pslz:zmPr id="{69C51264-D434-49E1-8BD5-729940A4B76F}" returnToParent="0" transitionDur="1000">
                      <p166:blipFill xmlns:p166="http://schemas.microsoft.com/office/powerpoint/2016/6/main">
                        <a:blip r:embed="rId4"/>
                        <a:stretch>
                          <a:fillRect/>
                        </a:stretch>
                      </p166:blipFill>
                      <p166:spPr xmlns:p166="http://schemas.microsoft.com/office/powerpoint/2016/6/main">
                        <a:xfrm>
                          <a:off x="0" y="0"/>
                          <a:ext cx="2865234" cy="1611694"/>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EB0516CC-6CAC-DCE6-D724-29A315BDDCFC}"/>
                  </a:ext>
                </a:extLst>
              </p:cNvPr>
              <p:cNvPicPr>
                <a:picLocks noGrp="1" noRot="1" noChangeAspect="1" noMove="1" noResize="1" noEditPoints="1" noAdjustHandles="1" noChangeArrowheads="1" noChangeShapeType="1"/>
              </p:cNvPicPr>
              <p:nvPr/>
            </p:nvPicPr>
            <p:blipFill>
              <a:blip r:embed="rId5"/>
              <a:stretch>
                <a:fillRect/>
              </a:stretch>
            </p:blipFill>
            <p:spPr>
              <a:xfrm>
                <a:off x="3106917" y="604347"/>
                <a:ext cx="2865234" cy="161169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BAF3AE0-A4C8-22AA-7C66-970C863D8665}"/>
                  </a:ext>
                </a:extLst>
              </p:cNvPr>
              <p:cNvGraphicFramePr>
                <a:graphicFrameLocks noChangeAspect="1"/>
              </p:cNvGraphicFramePr>
              <p:nvPr>
                <p:extLst>
                  <p:ext uri="{D42A27DB-BD31-4B8C-83A1-F6EECF244321}">
                    <p14:modId xmlns:p14="http://schemas.microsoft.com/office/powerpoint/2010/main" val="1893684095"/>
                  </p:ext>
                </p:extLst>
              </p:nvPr>
            </p:nvGraphicFramePr>
            <p:xfrm>
              <a:off x="6172959" y="608609"/>
              <a:ext cx="2865234" cy="1611694"/>
            </p:xfrm>
            <a:graphic>
              <a:graphicData uri="http://schemas.microsoft.com/office/powerpoint/2016/slidezoom">
                <pslz:sldZm>
                  <pslz:sldZmObj sldId="288" cId="1152534834">
                    <pslz:zmPr id="{511B2EB0-0290-4295-A869-13D44234928F}" returnToParent="0" transitionDur="1000">
                      <p166:blipFill xmlns:p166="http://schemas.microsoft.com/office/powerpoint/2016/6/main">
                        <a:blip r:embed="rId6"/>
                        <a:stretch>
                          <a:fillRect/>
                        </a:stretch>
                      </p166:blipFill>
                      <p166:spPr xmlns:p166="http://schemas.microsoft.com/office/powerpoint/2016/6/main">
                        <a:xfrm>
                          <a:off x="0" y="0"/>
                          <a:ext cx="2865234" cy="1611694"/>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EBAF3AE0-A4C8-22AA-7C66-970C863D8665}"/>
                  </a:ext>
                </a:extLst>
              </p:cNvPr>
              <p:cNvPicPr>
                <a:picLocks noGrp="1" noRot="1" noChangeAspect="1" noMove="1" noResize="1" noEditPoints="1" noAdjustHandles="1" noChangeArrowheads="1" noChangeShapeType="1"/>
              </p:cNvPicPr>
              <p:nvPr/>
            </p:nvPicPr>
            <p:blipFill>
              <a:blip r:embed="rId7"/>
              <a:stretch>
                <a:fillRect/>
              </a:stretch>
            </p:blipFill>
            <p:spPr>
              <a:xfrm>
                <a:off x="6172959" y="608609"/>
                <a:ext cx="2865234" cy="161169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F1FED048-9AC9-8041-2F57-A1B9E0765C7C}"/>
                  </a:ext>
                </a:extLst>
              </p:cNvPr>
              <p:cNvGraphicFramePr>
                <a:graphicFrameLocks noChangeAspect="1"/>
              </p:cNvGraphicFramePr>
              <p:nvPr>
                <p:extLst>
                  <p:ext uri="{D42A27DB-BD31-4B8C-83A1-F6EECF244321}">
                    <p14:modId xmlns:p14="http://schemas.microsoft.com/office/powerpoint/2010/main" val="1145679074"/>
                  </p:ext>
                </p:extLst>
              </p:nvPr>
            </p:nvGraphicFramePr>
            <p:xfrm>
              <a:off x="9144000" y="604347"/>
              <a:ext cx="2903130" cy="1633011"/>
            </p:xfrm>
            <a:graphic>
              <a:graphicData uri="http://schemas.microsoft.com/office/powerpoint/2016/slidezoom">
                <pslz:sldZm>
                  <pslz:sldZmObj sldId="289" cId="2831641044">
                    <pslz:zmPr id="{7E624FF6-3EC3-4948-AAB0-A2F114786A83}" returnToParent="0" transitionDur="1000">
                      <p166:blipFill xmlns:p166="http://schemas.microsoft.com/office/powerpoint/2016/6/main">
                        <a:blip r:embed="rId8"/>
                        <a:stretch>
                          <a:fillRect/>
                        </a:stretch>
                      </p166:blipFill>
                      <p166:spPr xmlns:p166="http://schemas.microsoft.com/office/powerpoint/2016/6/main">
                        <a:xfrm>
                          <a:off x="0" y="0"/>
                          <a:ext cx="2903130" cy="1633011"/>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F1FED048-9AC9-8041-2F57-A1B9E0765C7C}"/>
                  </a:ext>
                </a:extLst>
              </p:cNvPr>
              <p:cNvPicPr>
                <a:picLocks noGrp="1" noRot="1" noChangeAspect="1" noMove="1" noResize="1" noEditPoints="1" noAdjustHandles="1" noChangeArrowheads="1" noChangeShapeType="1"/>
              </p:cNvPicPr>
              <p:nvPr/>
            </p:nvPicPr>
            <p:blipFill>
              <a:blip r:embed="rId9"/>
              <a:stretch>
                <a:fillRect/>
              </a:stretch>
            </p:blipFill>
            <p:spPr>
              <a:xfrm>
                <a:off x="9144000" y="604347"/>
                <a:ext cx="2903130" cy="163301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914E085F-F57B-EBAF-06F4-AD709FCE96A2}"/>
                  </a:ext>
                </a:extLst>
              </p:cNvPr>
              <p:cNvGraphicFramePr>
                <a:graphicFrameLocks noChangeAspect="1"/>
              </p:cNvGraphicFramePr>
              <p:nvPr>
                <p:extLst>
                  <p:ext uri="{D42A27DB-BD31-4B8C-83A1-F6EECF244321}">
                    <p14:modId xmlns:p14="http://schemas.microsoft.com/office/powerpoint/2010/main" val="3796164651"/>
                  </p:ext>
                </p:extLst>
              </p:nvPr>
            </p:nvGraphicFramePr>
            <p:xfrm>
              <a:off x="609901" y="2858978"/>
              <a:ext cx="3048000" cy="1714500"/>
            </p:xfrm>
            <a:graphic>
              <a:graphicData uri="http://schemas.microsoft.com/office/powerpoint/2016/slidezoom">
                <pslz:sldZm>
                  <pslz:sldZmObj sldId="290" cId="2515315523">
                    <pslz:zmPr id="{8D61AA1A-D649-45F2-8182-5D437B0F9756}"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914E085F-F57B-EBAF-06F4-AD709FCE96A2}"/>
                  </a:ext>
                </a:extLst>
              </p:cNvPr>
              <p:cNvPicPr>
                <a:picLocks noGrp="1" noRot="1" noChangeAspect="1" noMove="1" noResize="1" noEditPoints="1" noAdjustHandles="1" noChangeArrowheads="1" noChangeShapeType="1"/>
              </p:cNvPicPr>
              <p:nvPr/>
            </p:nvPicPr>
            <p:blipFill>
              <a:blip r:embed="rId11"/>
              <a:stretch>
                <a:fillRect/>
              </a:stretch>
            </p:blipFill>
            <p:spPr>
              <a:xfrm>
                <a:off x="609901" y="2858978"/>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71753B25-5001-92ED-1555-657177954EA5}"/>
                  </a:ext>
                </a:extLst>
              </p:cNvPr>
              <p:cNvGraphicFramePr>
                <a:graphicFrameLocks noChangeAspect="1"/>
              </p:cNvGraphicFramePr>
              <p:nvPr>
                <p:extLst>
                  <p:ext uri="{D42A27DB-BD31-4B8C-83A1-F6EECF244321}">
                    <p14:modId xmlns:p14="http://schemas.microsoft.com/office/powerpoint/2010/main" val="3390040614"/>
                  </p:ext>
                </p:extLst>
              </p:nvPr>
            </p:nvGraphicFramePr>
            <p:xfrm>
              <a:off x="4015428" y="2858978"/>
              <a:ext cx="3048000" cy="1714500"/>
            </p:xfrm>
            <a:graphic>
              <a:graphicData uri="http://schemas.microsoft.com/office/powerpoint/2016/slidezoom">
                <pslz:sldZm>
                  <pslz:sldZmObj sldId="291" cId="2534571760">
                    <pslz:zmPr id="{8572393A-06B8-47BD-BBFD-C5F00330F8F1}"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71753B25-5001-92ED-1555-657177954EA5}"/>
                  </a:ext>
                </a:extLst>
              </p:cNvPr>
              <p:cNvPicPr>
                <a:picLocks noGrp="1" noRot="1" noChangeAspect="1" noMove="1" noResize="1" noEditPoints="1" noAdjustHandles="1" noChangeArrowheads="1" noChangeShapeType="1"/>
              </p:cNvPicPr>
              <p:nvPr/>
            </p:nvPicPr>
            <p:blipFill>
              <a:blip r:embed="rId13"/>
              <a:stretch>
                <a:fillRect/>
              </a:stretch>
            </p:blipFill>
            <p:spPr>
              <a:xfrm>
                <a:off x="4015428" y="2858978"/>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FEC8414D-CF4A-144D-47B6-53DC2FA5EAA4}"/>
                  </a:ext>
                </a:extLst>
              </p:cNvPr>
              <p:cNvGraphicFramePr>
                <a:graphicFrameLocks noChangeAspect="1"/>
              </p:cNvGraphicFramePr>
              <p:nvPr>
                <p:extLst>
                  <p:ext uri="{D42A27DB-BD31-4B8C-83A1-F6EECF244321}">
                    <p14:modId xmlns:p14="http://schemas.microsoft.com/office/powerpoint/2010/main" val="1477088408"/>
                  </p:ext>
                </p:extLst>
              </p:nvPr>
            </p:nvGraphicFramePr>
            <p:xfrm>
              <a:off x="7420955" y="2874963"/>
              <a:ext cx="3048000" cy="1714500"/>
            </p:xfrm>
            <a:graphic>
              <a:graphicData uri="http://schemas.microsoft.com/office/powerpoint/2016/slidezoom">
                <pslz:sldZm>
                  <pslz:sldZmObj sldId="292" cId="4131772922">
                    <pslz:zmPr id="{CB3A7517-E6F8-40D5-8CF3-AB4703D8F777}" returnToParent="0"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7" name="Slide Zoom 16">
                <a:extLst>
                  <a:ext uri="{FF2B5EF4-FFF2-40B4-BE49-F238E27FC236}">
                    <a16:creationId xmlns:a16="http://schemas.microsoft.com/office/drawing/2014/main" id="{FEC8414D-CF4A-144D-47B6-53DC2FA5EAA4}"/>
                  </a:ext>
                </a:extLst>
              </p:cNvPr>
              <p:cNvPicPr>
                <a:picLocks noGrp="1" noRot="1" noChangeAspect="1" noMove="1" noResize="1" noEditPoints="1" noAdjustHandles="1" noChangeArrowheads="1" noChangeShapeType="1"/>
              </p:cNvPicPr>
              <p:nvPr/>
            </p:nvPicPr>
            <p:blipFill>
              <a:blip r:embed="rId15"/>
              <a:stretch>
                <a:fillRect/>
              </a:stretch>
            </p:blipFill>
            <p:spPr>
              <a:xfrm>
                <a:off x="7420955" y="287496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99738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D4CD12-9363-B9BF-DB13-14C50B382CFD}"/>
              </a:ext>
            </a:extLst>
          </p:cNvPr>
          <p:cNvPicPr>
            <a:picLocks noGrp="1" noChangeAspect="1"/>
          </p:cNvPicPr>
          <p:nvPr>
            <p:ph idx="1"/>
          </p:nvPr>
        </p:nvPicPr>
        <p:blipFill>
          <a:blip r:embed="rId3"/>
          <a:stretch>
            <a:fillRect/>
          </a:stretch>
        </p:blipFill>
        <p:spPr>
          <a:xfrm>
            <a:off x="980305" y="1151185"/>
            <a:ext cx="9213899" cy="4555630"/>
          </a:xfrm>
        </p:spPr>
      </p:pic>
      <p:sp>
        <p:nvSpPr>
          <p:cNvPr id="2" name="Title 1">
            <a:extLst>
              <a:ext uri="{FF2B5EF4-FFF2-40B4-BE49-F238E27FC236}">
                <a16:creationId xmlns:a16="http://schemas.microsoft.com/office/drawing/2014/main" id="{B1409C9E-ED9D-3456-8FDB-B33C826FB190}"/>
              </a:ext>
            </a:extLst>
          </p:cNvPr>
          <p:cNvSpPr>
            <a:spLocks noGrp="1"/>
          </p:cNvSpPr>
          <p:nvPr>
            <p:ph type="title"/>
          </p:nvPr>
        </p:nvSpPr>
        <p:spPr>
          <a:xfrm>
            <a:off x="1097280" y="286603"/>
            <a:ext cx="10058400" cy="977269"/>
          </a:xfrm>
          <a:ln>
            <a:noFill/>
          </a:ln>
        </p:spPr>
        <p:txBody>
          <a:bodyPr/>
          <a:lstStyle/>
          <a:p>
            <a:r>
              <a:rPr lang="en-AU" dirty="0"/>
              <a:t>My Lion</a:t>
            </a:r>
          </a:p>
        </p:txBody>
      </p:sp>
      <p:sp>
        <p:nvSpPr>
          <p:cNvPr id="6" name="Rectangle 5">
            <a:extLst>
              <a:ext uri="{FF2B5EF4-FFF2-40B4-BE49-F238E27FC236}">
                <a16:creationId xmlns:a16="http://schemas.microsoft.com/office/drawing/2014/main" id="{498E487C-4A5F-929A-7EE2-AD92C0431D1D}"/>
              </a:ext>
            </a:extLst>
          </p:cNvPr>
          <p:cNvSpPr/>
          <p:nvPr/>
        </p:nvSpPr>
        <p:spPr>
          <a:xfrm>
            <a:off x="980305" y="1564482"/>
            <a:ext cx="9213899" cy="222885"/>
          </a:xfrm>
          <a:prstGeom prst="rect">
            <a:avLst/>
          </a:prstGeom>
          <a:solidFill>
            <a:srgbClr val="563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ECBB6532-8816-1451-75F3-6C61C64D10CE}"/>
              </a:ext>
            </a:extLst>
          </p:cNvPr>
          <p:cNvSpPr/>
          <p:nvPr/>
        </p:nvSpPr>
        <p:spPr>
          <a:xfrm>
            <a:off x="1097279" y="1932773"/>
            <a:ext cx="1157288" cy="535782"/>
          </a:xfrm>
          <a:prstGeom prst="roundRect">
            <a:avLst/>
          </a:prstGeom>
          <a:noFill/>
          <a:ln>
            <a:solidFill>
              <a:srgbClr val="563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78EA7F4F-66FE-DA5D-8B70-8B46BC369ED7}"/>
              </a:ext>
            </a:extLst>
          </p:cNvPr>
          <p:cNvSpPr/>
          <p:nvPr/>
        </p:nvSpPr>
        <p:spPr>
          <a:xfrm>
            <a:off x="1905115" y="3619425"/>
            <a:ext cx="698905" cy="774619"/>
          </a:xfrm>
          <a:prstGeom prst="roundRect">
            <a:avLst/>
          </a:prstGeom>
          <a:noFill/>
          <a:ln>
            <a:solidFill>
              <a:srgbClr val="563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944061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E1AC4D-1B33-A076-D5DB-604861976BB8}"/>
              </a:ext>
            </a:extLst>
          </p:cNvPr>
          <p:cNvPicPr>
            <a:picLocks noGrp="1" noChangeAspect="1"/>
          </p:cNvPicPr>
          <p:nvPr>
            <p:ph idx="1"/>
          </p:nvPr>
        </p:nvPicPr>
        <p:blipFill>
          <a:blip r:embed="rId3"/>
          <a:stretch>
            <a:fillRect/>
          </a:stretch>
        </p:blipFill>
        <p:spPr>
          <a:xfrm>
            <a:off x="2034407" y="1036175"/>
            <a:ext cx="8674831" cy="4785649"/>
          </a:xfrm>
        </p:spPr>
      </p:pic>
      <p:sp>
        <p:nvSpPr>
          <p:cNvPr id="2" name="Title 1">
            <a:extLst>
              <a:ext uri="{FF2B5EF4-FFF2-40B4-BE49-F238E27FC236}">
                <a16:creationId xmlns:a16="http://schemas.microsoft.com/office/drawing/2014/main" id="{ED4DEC4C-58F0-16BA-9075-731772578ABF}"/>
              </a:ext>
            </a:extLst>
          </p:cNvPr>
          <p:cNvSpPr>
            <a:spLocks noGrp="1"/>
          </p:cNvSpPr>
          <p:nvPr>
            <p:ph type="title"/>
          </p:nvPr>
        </p:nvSpPr>
        <p:spPr>
          <a:xfrm>
            <a:off x="1097280" y="286603"/>
            <a:ext cx="10058400" cy="821213"/>
          </a:xfrm>
        </p:spPr>
        <p:txBody>
          <a:bodyPr/>
          <a:lstStyle/>
          <a:p>
            <a:r>
              <a:rPr lang="en-AU" dirty="0"/>
              <a:t>Lions learning centre</a:t>
            </a:r>
          </a:p>
        </p:txBody>
      </p:sp>
      <p:sp>
        <p:nvSpPr>
          <p:cNvPr id="6" name="Rectangle: Rounded Corners 5">
            <a:extLst>
              <a:ext uri="{FF2B5EF4-FFF2-40B4-BE49-F238E27FC236}">
                <a16:creationId xmlns:a16="http://schemas.microsoft.com/office/drawing/2014/main" id="{290D4C7A-EF95-8F89-E50A-A291724EFB11}"/>
              </a:ext>
            </a:extLst>
          </p:cNvPr>
          <p:cNvSpPr/>
          <p:nvPr/>
        </p:nvSpPr>
        <p:spPr>
          <a:xfrm>
            <a:off x="4235519" y="4381523"/>
            <a:ext cx="2323858" cy="821213"/>
          </a:xfrm>
          <a:prstGeom prst="roundRect">
            <a:avLst/>
          </a:prstGeom>
          <a:noFill/>
          <a:ln>
            <a:solidFill>
              <a:srgbClr val="563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32224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80F7-B0ED-596C-7213-3BB58391887A}"/>
              </a:ext>
            </a:extLst>
          </p:cNvPr>
          <p:cNvSpPr>
            <a:spLocks noGrp="1"/>
          </p:cNvSpPr>
          <p:nvPr>
            <p:ph type="title"/>
          </p:nvPr>
        </p:nvSpPr>
        <p:spPr>
          <a:xfrm>
            <a:off x="1097280" y="286603"/>
            <a:ext cx="10058400" cy="927835"/>
          </a:xfrm>
        </p:spPr>
        <p:txBody>
          <a:bodyPr/>
          <a:lstStyle/>
          <a:p>
            <a:r>
              <a:rPr lang="en-AU" dirty="0"/>
              <a:t>Content library</a:t>
            </a:r>
          </a:p>
        </p:txBody>
      </p:sp>
      <p:pic>
        <p:nvPicPr>
          <p:cNvPr id="5" name="Content Placeholder 4">
            <a:extLst>
              <a:ext uri="{FF2B5EF4-FFF2-40B4-BE49-F238E27FC236}">
                <a16:creationId xmlns:a16="http://schemas.microsoft.com/office/drawing/2014/main" id="{2BE0125E-9E15-CABC-665D-3A1F8D87F375}"/>
              </a:ext>
            </a:extLst>
          </p:cNvPr>
          <p:cNvPicPr>
            <a:picLocks noGrp="1" noChangeAspect="1"/>
          </p:cNvPicPr>
          <p:nvPr>
            <p:ph idx="1"/>
          </p:nvPr>
        </p:nvPicPr>
        <p:blipFill>
          <a:blip r:embed="rId3"/>
          <a:stretch>
            <a:fillRect/>
          </a:stretch>
        </p:blipFill>
        <p:spPr>
          <a:xfrm>
            <a:off x="2663753" y="1364530"/>
            <a:ext cx="7805917" cy="4533107"/>
          </a:xfrm>
        </p:spPr>
      </p:pic>
      <p:sp>
        <p:nvSpPr>
          <p:cNvPr id="6" name="Rectangle: Rounded Corners 5">
            <a:extLst>
              <a:ext uri="{FF2B5EF4-FFF2-40B4-BE49-F238E27FC236}">
                <a16:creationId xmlns:a16="http://schemas.microsoft.com/office/drawing/2014/main" id="{51A83517-D229-31A8-24C6-78D9855FB476}"/>
              </a:ext>
            </a:extLst>
          </p:cNvPr>
          <p:cNvSpPr/>
          <p:nvPr/>
        </p:nvSpPr>
        <p:spPr>
          <a:xfrm>
            <a:off x="1097281" y="2293052"/>
            <a:ext cx="1253014" cy="430992"/>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ustDataLst>
      <p:tags r:id="rId1"/>
    </p:custDataLst>
    <p:extLst>
      <p:ext uri="{BB962C8B-B14F-4D97-AF65-F5344CB8AC3E}">
        <p14:creationId xmlns:p14="http://schemas.microsoft.com/office/powerpoint/2010/main" val="1152534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A4DFD-893A-1F3D-8B80-D33B453A4B56}"/>
              </a:ext>
            </a:extLst>
          </p:cNvPr>
          <p:cNvSpPr>
            <a:spLocks noGrp="1"/>
          </p:cNvSpPr>
          <p:nvPr>
            <p:ph type="title"/>
          </p:nvPr>
        </p:nvSpPr>
        <p:spPr>
          <a:xfrm>
            <a:off x="1097280" y="286604"/>
            <a:ext cx="10058400" cy="934978"/>
          </a:xfrm>
        </p:spPr>
        <p:txBody>
          <a:bodyPr/>
          <a:lstStyle/>
          <a:p>
            <a:r>
              <a:rPr lang="en-AU" dirty="0"/>
              <a:t>Search by course, path or topic</a:t>
            </a:r>
          </a:p>
        </p:txBody>
      </p:sp>
      <p:pic>
        <p:nvPicPr>
          <p:cNvPr id="5" name="Content Placeholder 4">
            <a:extLst>
              <a:ext uri="{FF2B5EF4-FFF2-40B4-BE49-F238E27FC236}">
                <a16:creationId xmlns:a16="http://schemas.microsoft.com/office/drawing/2014/main" id="{8C373712-C602-8F47-1BE4-9B8626AD3FD3}"/>
              </a:ext>
            </a:extLst>
          </p:cNvPr>
          <p:cNvPicPr>
            <a:picLocks noGrp="1" noChangeAspect="1"/>
          </p:cNvPicPr>
          <p:nvPr>
            <p:ph idx="1"/>
          </p:nvPr>
        </p:nvPicPr>
        <p:blipFill>
          <a:blip r:embed="rId4"/>
          <a:stretch>
            <a:fillRect/>
          </a:stretch>
        </p:blipFill>
        <p:spPr>
          <a:xfrm>
            <a:off x="1097280" y="1308163"/>
            <a:ext cx="8340009" cy="4611687"/>
          </a:xfrm>
        </p:spPr>
      </p:pic>
      <p:pic>
        <p:nvPicPr>
          <p:cNvPr id="4" name="Graphic 3" descr="Comment Important with solid fill">
            <a:extLst>
              <a:ext uri="{FF2B5EF4-FFF2-40B4-BE49-F238E27FC236}">
                <a16:creationId xmlns:a16="http://schemas.microsoft.com/office/drawing/2014/main" id="{78D4534A-D679-F3B9-FF37-50668C8589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8895" y="525647"/>
            <a:ext cx="1565031" cy="1565031"/>
          </a:xfrm>
          <a:prstGeom prst="rect">
            <a:avLst/>
          </a:prstGeom>
        </p:spPr>
      </p:pic>
    </p:spTree>
    <p:custDataLst>
      <p:tags r:id="rId1"/>
    </p:custDataLst>
    <p:extLst>
      <p:ext uri="{BB962C8B-B14F-4D97-AF65-F5344CB8AC3E}">
        <p14:creationId xmlns:p14="http://schemas.microsoft.com/office/powerpoint/2010/main" val="2831641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E409-CB0E-5903-FAF3-54B9BD00A7AE}"/>
              </a:ext>
            </a:extLst>
          </p:cNvPr>
          <p:cNvSpPr>
            <a:spLocks noGrp="1"/>
          </p:cNvSpPr>
          <p:nvPr>
            <p:ph type="title"/>
          </p:nvPr>
        </p:nvSpPr>
        <p:spPr/>
        <p:txBody>
          <a:bodyPr>
            <a:normAutofit/>
          </a:bodyPr>
          <a:lstStyle/>
          <a:p>
            <a:r>
              <a:rPr lang="en-AU" b="1" kern="100" dirty="0">
                <a:effectLst/>
                <a:latin typeface="Calibri" panose="020F0502020204030204" pitchFamily="34" charset="0"/>
                <a:ea typeface="Calibri" panose="020F0502020204030204" pitchFamily="34" charset="0"/>
                <a:cs typeface="Times New Roman" panose="02020603050405020304" pitchFamily="18" charset="0"/>
              </a:rPr>
              <a:t>Time Management</a:t>
            </a:r>
            <a:endParaRPr lang="en-AU" dirty="0"/>
          </a:p>
        </p:txBody>
      </p:sp>
      <p:pic>
        <p:nvPicPr>
          <p:cNvPr id="4" name="Content Placeholder 3" descr="Graphical user interface, website&#10;&#10;Description automatically generated">
            <a:extLst>
              <a:ext uri="{FF2B5EF4-FFF2-40B4-BE49-F238E27FC236}">
                <a16:creationId xmlns:a16="http://schemas.microsoft.com/office/drawing/2014/main" id="{4A274CCF-FCC6-102D-5467-69F25476952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9618"/>
          <a:stretch/>
        </p:blipFill>
        <p:spPr>
          <a:xfrm>
            <a:off x="2139096" y="1458797"/>
            <a:ext cx="8596789" cy="4425428"/>
          </a:xfrm>
          <a:prstGeom prst="rect">
            <a:avLst/>
          </a:prstGeom>
        </p:spPr>
      </p:pic>
    </p:spTree>
    <p:custDataLst>
      <p:tags r:id="rId1"/>
    </p:custDataLst>
    <p:extLst>
      <p:ext uri="{BB962C8B-B14F-4D97-AF65-F5344CB8AC3E}">
        <p14:creationId xmlns:p14="http://schemas.microsoft.com/office/powerpoint/2010/main" val="2515315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0DDF-B437-130F-B91F-300465B5978A}"/>
              </a:ext>
            </a:extLst>
          </p:cNvPr>
          <p:cNvSpPr>
            <a:spLocks noGrp="1"/>
          </p:cNvSpPr>
          <p:nvPr>
            <p:ph type="title"/>
          </p:nvPr>
        </p:nvSpPr>
        <p:spPr/>
        <p:txBody>
          <a:bodyPr>
            <a:normAutofit/>
          </a:bodyPr>
          <a:lstStyle/>
          <a:p>
            <a:r>
              <a:rPr lang="en-AU" b="1" kern="100" dirty="0">
                <a:effectLst/>
                <a:latin typeface="Calibri" panose="020F0502020204030204" pitchFamily="34" charset="0"/>
                <a:ea typeface="Calibri" panose="020F0502020204030204" pitchFamily="34" charset="0"/>
                <a:cs typeface="Times New Roman" panose="02020603050405020304" pitchFamily="18" charset="0"/>
              </a:rPr>
              <a:t>Conflict resolution  </a:t>
            </a:r>
            <a:endParaRPr lang="en-AU" dirty="0"/>
          </a:p>
        </p:txBody>
      </p:sp>
      <p:pic>
        <p:nvPicPr>
          <p:cNvPr id="4" name="Content Placeholder 3">
            <a:extLst>
              <a:ext uri="{FF2B5EF4-FFF2-40B4-BE49-F238E27FC236}">
                <a16:creationId xmlns:a16="http://schemas.microsoft.com/office/drawing/2014/main" id="{103C6276-A0D6-269B-071B-5BF288A92832}"/>
              </a:ext>
            </a:extLst>
          </p:cNvPr>
          <p:cNvPicPr>
            <a:picLocks noGrp="1" noChangeAspect="1"/>
          </p:cNvPicPr>
          <p:nvPr>
            <p:ph idx="1"/>
          </p:nvPr>
        </p:nvPicPr>
        <p:blipFill rotWithShape="1">
          <a:blip r:embed="rId3"/>
          <a:srcRect b="15856"/>
          <a:stretch/>
        </p:blipFill>
        <p:spPr>
          <a:xfrm>
            <a:off x="2169076" y="1479590"/>
            <a:ext cx="8566124" cy="4633117"/>
          </a:xfrm>
          <a:prstGeom prst="rect">
            <a:avLst/>
          </a:prstGeom>
        </p:spPr>
      </p:pic>
    </p:spTree>
    <p:custDataLst>
      <p:tags r:id="rId1"/>
    </p:custDataLst>
    <p:extLst>
      <p:ext uri="{BB962C8B-B14F-4D97-AF65-F5344CB8AC3E}">
        <p14:creationId xmlns:p14="http://schemas.microsoft.com/office/powerpoint/2010/main" val="2534571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C0FE-B50C-FF8A-6DE6-3861882DD36F}"/>
              </a:ext>
            </a:extLst>
          </p:cNvPr>
          <p:cNvSpPr>
            <a:spLocks noGrp="1"/>
          </p:cNvSpPr>
          <p:nvPr>
            <p:ph type="title"/>
          </p:nvPr>
        </p:nvSpPr>
        <p:spPr/>
        <p:txBody>
          <a:bodyPr>
            <a:normAutofit/>
          </a:bodyPr>
          <a:lstStyle/>
          <a:p>
            <a:r>
              <a:rPr lang="en-AU" b="1">
                <a:effectLst/>
                <a:latin typeface="Calibri" panose="020F0502020204030204" pitchFamily="34" charset="0"/>
                <a:ea typeface="Calibri" panose="020F0502020204030204" pitchFamily="34" charset="0"/>
                <a:cs typeface="Times New Roman" panose="02020603050405020304" pitchFamily="18" charset="0"/>
              </a:rPr>
              <a:t>Goal setting</a:t>
            </a:r>
            <a:endParaRPr lang="en-AU" dirty="0"/>
          </a:p>
        </p:txBody>
      </p:sp>
      <p:pic>
        <p:nvPicPr>
          <p:cNvPr id="4" name="Content Placeholder 3">
            <a:extLst>
              <a:ext uri="{FF2B5EF4-FFF2-40B4-BE49-F238E27FC236}">
                <a16:creationId xmlns:a16="http://schemas.microsoft.com/office/drawing/2014/main" id="{01072D42-2923-190B-7276-60EBDE1A81F2}"/>
              </a:ext>
            </a:extLst>
          </p:cNvPr>
          <p:cNvPicPr>
            <a:picLocks noGrp="1" noChangeAspect="1"/>
          </p:cNvPicPr>
          <p:nvPr>
            <p:ph idx="1"/>
          </p:nvPr>
        </p:nvPicPr>
        <p:blipFill rotWithShape="1">
          <a:blip r:embed="rId3"/>
          <a:stretch/>
        </p:blipFill>
        <p:spPr>
          <a:xfrm>
            <a:off x="2348959" y="1597885"/>
            <a:ext cx="9146858" cy="3125440"/>
          </a:xfrm>
          <a:prstGeom prst="rect">
            <a:avLst/>
          </a:prstGeom>
        </p:spPr>
      </p:pic>
    </p:spTree>
    <p:custDataLst>
      <p:tags r:id="rId1"/>
    </p:custDataLst>
    <p:extLst>
      <p:ext uri="{BB962C8B-B14F-4D97-AF65-F5344CB8AC3E}">
        <p14:creationId xmlns:p14="http://schemas.microsoft.com/office/powerpoint/2010/main" val="4131772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4"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6902" y="2807215"/>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Thank You</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8282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28229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2AC4-8DF5-34C8-9EC4-B1E8BE9A1339}"/>
              </a:ext>
            </a:extLst>
          </p:cNvPr>
          <p:cNvSpPr>
            <a:spLocks noGrp="1"/>
          </p:cNvSpPr>
          <p:nvPr>
            <p:ph type="title"/>
          </p:nvPr>
        </p:nvSpPr>
        <p:spPr/>
        <p:txBody>
          <a:bodyPr/>
          <a:lstStyle/>
          <a:p>
            <a:r>
              <a:rPr lang="en-AU" dirty="0"/>
              <a:t>Welcome</a:t>
            </a:r>
          </a:p>
        </p:txBody>
      </p:sp>
      <p:sp>
        <p:nvSpPr>
          <p:cNvPr id="3" name="Content Placeholder 2">
            <a:extLst>
              <a:ext uri="{FF2B5EF4-FFF2-40B4-BE49-F238E27FC236}">
                <a16:creationId xmlns:a16="http://schemas.microsoft.com/office/drawing/2014/main" id="{5D408A83-07FE-731D-14C6-92EA4CBFB409}"/>
              </a:ext>
            </a:extLst>
          </p:cNvPr>
          <p:cNvSpPr>
            <a:spLocks noGrp="1"/>
          </p:cNvSpPr>
          <p:nvPr>
            <p:ph idx="1"/>
          </p:nvPr>
        </p:nvSpPr>
        <p:spPr/>
        <p:txBody>
          <a:bodyPr/>
          <a:lstStyle/>
          <a:p>
            <a:r>
              <a:rPr lang="en-AU" dirty="0"/>
              <a:t>Housekeeping</a:t>
            </a:r>
          </a:p>
          <a:p>
            <a:r>
              <a:rPr lang="en-AU" dirty="0"/>
              <a:t>The theme for this Lions year</a:t>
            </a:r>
          </a:p>
          <a:p>
            <a:r>
              <a:rPr lang="en-AU" dirty="0"/>
              <a:t>Communication</a:t>
            </a:r>
          </a:p>
          <a:p>
            <a:pPr lvl="1"/>
            <a:r>
              <a:rPr lang="en-AU" dirty="0"/>
              <a:t>Google forms and how to manage</a:t>
            </a:r>
          </a:p>
          <a:p>
            <a:r>
              <a:rPr lang="en-AU" dirty="0"/>
              <a:t>Cabinet executive</a:t>
            </a:r>
          </a:p>
        </p:txBody>
      </p:sp>
      <p:pic>
        <p:nvPicPr>
          <p:cNvPr id="4" name="Picture 3" descr="A yellow and blue logo&#10;&#10;AI-generated content may be incorrect.">
            <a:extLst>
              <a:ext uri="{FF2B5EF4-FFF2-40B4-BE49-F238E27FC236}">
                <a16:creationId xmlns:a16="http://schemas.microsoft.com/office/drawing/2014/main" id="{89A7F21E-AB50-F206-9AD5-C837D6DFD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846" y="1555105"/>
            <a:ext cx="2755656" cy="3972117"/>
          </a:xfrm>
          <a:prstGeom prst="rect">
            <a:avLst/>
          </a:prstGeom>
        </p:spPr>
      </p:pic>
    </p:spTree>
    <p:extLst>
      <p:ext uri="{BB962C8B-B14F-4D97-AF65-F5344CB8AC3E}">
        <p14:creationId xmlns:p14="http://schemas.microsoft.com/office/powerpoint/2010/main" val="257377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AD35-6653-9CA8-BB97-77B3A0D0955B}"/>
              </a:ext>
            </a:extLst>
          </p:cNvPr>
          <p:cNvSpPr>
            <a:spLocks noGrp="1"/>
          </p:cNvSpPr>
          <p:nvPr>
            <p:ph type="title"/>
          </p:nvPr>
        </p:nvSpPr>
        <p:spPr>
          <a:xfrm>
            <a:off x="838200" y="365125"/>
            <a:ext cx="10515600" cy="1325563"/>
          </a:xfrm>
        </p:spPr>
        <p:txBody>
          <a:bodyPr anchor="ctr">
            <a:normAutofit/>
          </a:bodyPr>
          <a:lstStyle/>
          <a:p>
            <a:r>
              <a:rPr lang="en-AU" dirty="0"/>
              <a:t>Communication</a:t>
            </a:r>
          </a:p>
        </p:txBody>
      </p:sp>
      <p:graphicFrame>
        <p:nvGraphicFramePr>
          <p:cNvPr id="5" name="Content Placeholder 2">
            <a:extLst>
              <a:ext uri="{FF2B5EF4-FFF2-40B4-BE49-F238E27FC236}">
                <a16:creationId xmlns:a16="http://schemas.microsoft.com/office/drawing/2014/main" id="{97580805-2ECD-894E-00B6-8294633E8D13}"/>
              </a:ext>
            </a:extLst>
          </p:cNvPr>
          <p:cNvGraphicFramePr>
            <a:graphicFrameLocks noGrp="1"/>
          </p:cNvGraphicFramePr>
          <p:nvPr>
            <p:ph idx="1"/>
            <p:extLst>
              <p:ext uri="{D42A27DB-BD31-4B8C-83A1-F6EECF244321}">
                <p14:modId xmlns:p14="http://schemas.microsoft.com/office/powerpoint/2010/main" val="2008384067"/>
              </p:ext>
            </p:extLst>
          </p:nvPr>
        </p:nvGraphicFramePr>
        <p:xfrm>
          <a:off x="1287780" y="1825625"/>
          <a:ext cx="100660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070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21F1-B884-B001-0F95-3C612B81646B}"/>
              </a:ext>
            </a:extLst>
          </p:cNvPr>
          <p:cNvSpPr>
            <a:spLocks noGrp="1"/>
          </p:cNvSpPr>
          <p:nvPr>
            <p:ph type="title"/>
          </p:nvPr>
        </p:nvSpPr>
        <p:spPr>
          <a:xfrm>
            <a:off x="839788" y="457200"/>
            <a:ext cx="3932237" cy="1600200"/>
          </a:xfrm>
        </p:spPr>
        <p:txBody>
          <a:bodyPr anchor="b">
            <a:normAutofit/>
          </a:bodyPr>
          <a:lstStyle/>
          <a:p>
            <a:r>
              <a:rPr lang="en-AU" dirty="0"/>
              <a:t>Cabinet Executive</a:t>
            </a:r>
          </a:p>
        </p:txBody>
      </p:sp>
      <p:graphicFrame>
        <p:nvGraphicFramePr>
          <p:cNvPr id="6" name="Content Placeholder 2">
            <a:extLst>
              <a:ext uri="{FF2B5EF4-FFF2-40B4-BE49-F238E27FC236}">
                <a16:creationId xmlns:a16="http://schemas.microsoft.com/office/drawing/2014/main" id="{5A3E6A43-B1AE-BC64-7C21-133FEC7E7A35}"/>
              </a:ext>
            </a:extLst>
          </p:cNvPr>
          <p:cNvGraphicFramePr>
            <a:graphicFrameLocks noGrp="1"/>
          </p:cNvGraphicFramePr>
          <p:nvPr>
            <p:ph idx="1"/>
            <p:extLst>
              <p:ext uri="{D42A27DB-BD31-4B8C-83A1-F6EECF244321}">
                <p14:modId xmlns:p14="http://schemas.microsoft.com/office/powerpoint/2010/main" val="3753204704"/>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yellow and blue logo&#10;&#10;AI-generated content may be incorrect.">
            <a:extLst>
              <a:ext uri="{FF2B5EF4-FFF2-40B4-BE49-F238E27FC236}">
                <a16:creationId xmlns:a16="http://schemas.microsoft.com/office/drawing/2014/main" id="{7863C761-94CD-4839-3EAD-C03A26181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307" y="1977136"/>
            <a:ext cx="2755656" cy="3972117"/>
          </a:xfrm>
          <a:prstGeom prst="rect">
            <a:avLst/>
          </a:prstGeom>
        </p:spPr>
      </p:pic>
    </p:spTree>
    <p:extLst>
      <p:ext uri="{BB962C8B-B14F-4D97-AF65-F5344CB8AC3E}">
        <p14:creationId xmlns:p14="http://schemas.microsoft.com/office/powerpoint/2010/main" val="4012575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3E55-F8C3-8EBC-EC97-19DBA1D796E7}"/>
              </a:ext>
            </a:extLst>
          </p:cNvPr>
          <p:cNvSpPr>
            <a:spLocks noGrp="1"/>
          </p:cNvSpPr>
          <p:nvPr>
            <p:ph type="title"/>
          </p:nvPr>
        </p:nvSpPr>
        <p:spPr>
          <a:xfrm>
            <a:off x="838200" y="365125"/>
            <a:ext cx="10515600" cy="1325563"/>
          </a:xfrm>
        </p:spPr>
        <p:txBody>
          <a:bodyPr anchor="ctr">
            <a:normAutofit/>
          </a:bodyPr>
          <a:lstStyle/>
          <a:p>
            <a:r>
              <a:rPr lang="en-AU" dirty="0"/>
              <a:t>Club visits </a:t>
            </a:r>
          </a:p>
        </p:txBody>
      </p:sp>
      <p:graphicFrame>
        <p:nvGraphicFramePr>
          <p:cNvPr id="5" name="Content Placeholder 2">
            <a:extLst>
              <a:ext uri="{FF2B5EF4-FFF2-40B4-BE49-F238E27FC236}">
                <a16:creationId xmlns:a16="http://schemas.microsoft.com/office/drawing/2014/main" id="{3B41D414-0804-B5E0-188F-66951114D48A}"/>
              </a:ext>
            </a:extLst>
          </p:cNvPr>
          <p:cNvGraphicFramePr>
            <a:graphicFrameLocks noGrp="1"/>
          </p:cNvGraphicFramePr>
          <p:nvPr>
            <p:ph idx="1"/>
            <p:extLst>
              <p:ext uri="{D42A27DB-BD31-4B8C-83A1-F6EECF244321}">
                <p14:modId xmlns:p14="http://schemas.microsoft.com/office/powerpoint/2010/main" val="3816257872"/>
              </p:ext>
            </p:extLst>
          </p:nvPr>
        </p:nvGraphicFramePr>
        <p:xfrm>
          <a:off x="1287780" y="1825625"/>
          <a:ext cx="100660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046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33D7-1B90-77B5-C45F-F10B5C712CDC}"/>
              </a:ext>
            </a:extLst>
          </p:cNvPr>
          <p:cNvSpPr>
            <a:spLocks noGrp="1"/>
          </p:cNvSpPr>
          <p:nvPr>
            <p:ph type="title"/>
          </p:nvPr>
        </p:nvSpPr>
        <p:spPr/>
        <p:txBody>
          <a:bodyPr/>
          <a:lstStyle/>
          <a:p>
            <a:r>
              <a:rPr lang="en-AU" dirty="0"/>
              <a:t>Your club and success</a:t>
            </a:r>
          </a:p>
        </p:txBody>
      </p:sp>
      <p:sp>
        <p:nvSpPr>
          <p:cNvPr id="3" name="Content Placeholder 2">
            <a:extLst>
              <a:ext uri="{FF2B5EF4-FFF2-40B4-BE49-F238E27FC236}">
                <a16:creationId xmlns:a16="http://schemas.microsoft.com/office/drawing/2014/main" id="{4BE91DD9-D0EF-68EC-5078-21D245E77B0B}"/>
              </a:ext>
            </a:extLst>
          </p:cNvPr>
          <p:cNvSpPr>
            <a:spLocks noGrp="1"/>
          </p:cNvSpPr>
          <p:nvPr>
            <p:ph idx="1"/>
          </p:nvPr>
        </p:nvSpPr>
        <p:spPr/>
        <p:txBody>
          <a:bodyPr/>
          <a:lstStyle/>
          <a:p>
            <a:r>
              <a:rPr lang="en-AU" dirty="0"/>
              <a:t>Have an action plan for the year</a:t>
            </a:r>
          </a:p>
          <a:p>
            <a:pPr lvl="1"/>
            <a:r>
              <a:rPr lang="en-AU" dirty="0"/>
              <a:t>Membership</a:t>
            </a:r>
          </a:p>
          <a:p>
            <a:pPr lvl="1"/>
            <a:r>
              <a:rPr lang="en-AU" dirty="0"/>
              <a:t>Events</a:t>
            </a:r>
          </a:p>
          <a:p>
            <a:pPr lvl="1"/>
            <a:r>
              <a:rPr lang="en-AU" dirty="0"/>
              <a:t>Signature projects</a:t>
            </a:r>
          </a:p>
          <a:p>
            <a:r>
              <a:rPr lang="en-AU" dirty="0"/>
              <a:t>Encourage members to shadow roles to learn</a:t>
            </a:r>
          </a:p>
          <a:p>
            <a:r>
              <a:rPr lang="en-AU" dirty="0"/>
              <a:t>Visit other clubs to share ideas </a:t>
            </a:r>
          </a:p>
          <a:p>
            <a:endParaRPr lang="en-AU" dirty="0"/>
          </a:p>
        </p:txBody>
      </p:sp>
    </p:spTree>
    <p:extLst>
      <p:ext uri="{BB962C8B-B14F-4D97-AF65-F5344CB8AC3E}">
        <p14:creationId xmlns:p14="http://schemas.microsoft.com/office/powerpoint/2010/main" val="373174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75B8-5183-2D99-1F38-DF9B44DAA694}"/>
              </a:ext>
            </a:extLst>
          </p:cNvPr>
          <p:cNvSpPr>
            <a:spLocks noGrp="1"/>
          </p:cNvSpPr>
          <p:nvPr>
            <p:ph type="title"/>
          </p:nvPr>
        </p:nvSpPr>
        <p:spPr>
          <a:xfrm>
            <a:off x="839788" y="457200"/>
            <a:ext cx="3932237" cy="1600200"/>
          </a:xfrm>
        </p:spPr>
        <p:txBody>
          <a:bodyPr anchor="b">
            <a:normAutofit/>
          </a:bodyPr>
          <a:lstStyle/>
          <a:p>
            <a:r>
              <a:rPr lang="en-AU" dirty="0"/>
              <a:t>Break into groups</a:t>
            </a:r>
          </a:p>
        </p:txBody>
      </p:sp>
      <p:sp>
        <p:nvSpPr>
          <p:cNvPr id="11" name="Content Placeholder 3">
            <a:extLst>
              <a:ext uri="{FF2B5EF4-FFF2-40B4-BE49-F238E27FC236}">
                <a16:creationId xmlns:a16="http://schemas.microsoft.com/office/drawing/2014/main" id="{79E34B1A-0723-E12B-BAF0-7EBDAEDA007F}"/>
              </a:ext>
            </a:extLst>
          </p:cNvPr>
          <p:cNvSpPr>
            <a:spLocks noGrp="1"/>
          </p:cNvSpPr>
          <p:nvPr>
            <p:ph type="body" sz="half" idx="2"/>
          </p:nvPr>
        </p:nvSpPr>
        <p:spPr>
          <a:xfrm>
            <a:off x="839788" y="2057400"/>
            <a:ext cx="3932237" cy="3811588"/>
          </a:xfrm>
        </p:spPr>
        <p:txBody>
          <a:bodyPr>
            <a:normAutofit/>
          </a:bodyPr>
          <a:lstStyle/>
          <a:p>
            <a:r>
              <a:rPr lang="en-US" dirty="0"/>
              <a:t>Some key things to keep in mind as you take on your role.</a:t>
            </a:r>
          </a:p>
        </p:txBody>
      </p:sp>
      <p:graphicFrame>
        <p:nvGraphicFramePr>
          <p:cNvPr id="6" name="Content Placeholder 2">
            <a:extLst>
              <a:ext uri="{FF2B5EF4-FFF2-40B4-BE49-F238E27FC236}">
                <a16:creationId xmlns:a16="http://schemas.microsoft.com/office/drawing/2014/main" id="{521875D3-BAA4-1448-79A7-27A50B07A4C4}"/>
              </a:ext>
            </a:extLst>
          </p:cNvPr>
          <p:cNvGraphicFramePr>
            <a:graphicFrameLocks noGrp="1"/>
          </p:cNvGraphicFramePr>
          <p:nvPr>
            <p:ph idx="1"/>
            <p:extLst>
              <p:ext uri="{D42A27DB-BD31-4B8C-83A1-F6EECF244321}">
                <p14:modId xmlns:p14="http://schemas.microsoft.com/office/powerpoint/2010/main" val="3835463584"/>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303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3F40EF-7778-18EB-3C2E-7D6D2BC7F5D9}"/>
              </a:ext>
            </a:extLst>
          </p:cNvPr>
          <p:cNvSpPr>
            <a:spLocks noGrp="1"/>
          </p:cNvSpPr>
          <p:nvPr>
            <p:ph type="title"/>
          </p:nvPr>
        </p:nvSpPr>
        <p:spPr/>
        <p:txBody>
          <a:bodyPr/>
          <a:lstStyle/>
          <a:p>
            <a:r>
              <a:rPr lang="en-AU" dirty="0"/>
              <a:t>Morning tea </a:t>
            </a:r>
          </a:p>
        </p:txBody>
      </p:sp>
      <p:sp>
        <p:nvSpPr>
          <p:cNvPr id="5" name="Text Placeholder 4">
            <a:extLst>
              <a:ext uri="{FF2B5EF4-FFF2-40B4-BE49-F238E27FC236}">
                <a16:creationId xmlns:a16="http://schemas.microsoft.com/office/drawing/2014/main" id="{F54BEE71-AC36-08AF-EAF5-1185E2050233}"/>
              </a:ext>
            </a:extLst>
          </p:cNvPr>
          <p:cNvSpPr>
            <a:spLocks noGrp="1"/>
          </p:cNvSpPr>
          <p:nvPr>
            <p:ph type="body" idx="1"/>
          </p:nvPr>
        </p:nvSpPr>
        <p:spPr/>
        <p:txBody>
          <a:bodyPr/>
          <a:lstStyle/>
          <a:p>
            <a:endParaRPr lang="en-AU" dirty="0"/>
          </a:p>
        </p:txBody>
      </p:sp>
      <p:pic>
        <p:nvPicPr>
          <p:cNvPr id="9" name="Picture 8" descr="Heart-shaped jam on toast">
            <a:extLst>
              <a:ext uri="{FF2B5EF4-FFF2-40B4-BE49-F238E27FC236}">
                <a16:creationId xmlns:a16="http://schemas.microsoft.com/office/drawing/2014/main" id="{CC14F03C-1D0E-FD44-F96E-4144A35F6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4484" y="1990975"/>
            <a:ext cx="5328407"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363875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D981E8A-9B05-4080-A45B-A260D9177BB4}" vid="{DF50B8E0-2971-4998-8DBF-C29C3361B0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10670</TotalTime>
  <Words>603</Words>
  <Application>Microsoft Macintosh PowerPoint</Application>
  <PresentationFormat>Widescreen</PresentationFormat>
  <Paragraphs>148</Paragraphs>
  <Slides>29</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Aptos</vt:lpstr>
      <vt:lpstr>Aptos Display</vt:lpstr>
      <vt:lpstr>Arial</vt:lpstr>
      <vt:lpstr>Calibri</vt:lpstr>
      <vt:lpstr>Courier New</vt:lpstr>
      <vt:lpstr>Symbol</vt:lpstr>
      <vt:lpstr>Wingdings</vt:lpstr>
      <vt:lpstr>Office Theme</vt:lpstr>
      <vt:lpstr>Office Theme</vt:lpstr>
      <vt:lpstr>Club Workshop</vt:lpstr>
      <vt:lpstr>Agenda</vt:lpstr>
      <vt:lpstr>Welcome</vt:lpstr>
      <vt:lpstr>Communication</vt:lpstr>
      <vt:lpstr>Cabinet Executive</vt:lpstr>
      <vt:lpstr>Club visits </vt:lpstr>
      <vt:lpstr>Your club and success</vt:lpstr>
      <vt:lpstr>Break into groups</vt:lpstr>
      <vt:lpstr>Morning tea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and support</vt:lpstr>
      <vt:lpstr>PowerPoint Presentation</vt:lpstr>
      <vt:lpstr>My Lion</vt:lpstr>
      <vt:lpstr>Lions learning centre</vt:lpstr>
      <vt:lpstr>Content library</vt:lpstr>
      <vt:lpstr>Search by course, path or topic</vt:lpstr>
      <vt:lpstr>Time Management</vt:lpstr>
      <vt:lpstr>Conflict resolution  </vt:lpstr>
      <vt:lpstr>Goal setting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Salles</dc:creator>
  <cp:lastModifiedBy>Stuart Perrett Q1</cp:lastModifiedBy>
  <cp:revision>8</cp:revision>
  <cp:lastPrinted>2024-04-01T07:17:31Z</cp:lastPrinted>
  <dcterms:created xsi:type="dcterms:W3CDTF">2024-03-18T07:00:29Z</dcterms:created>
  <dcterms:modified xsi:type="dcterms:W3CDTF">2025-07-02T03:21:32Z</dcterms:modified>
</cp:coreProperties>
</file>